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handoutMasterIdLst>
    <p:handoutMasterId r:id="rId10"/>
  </p:handoutMasterIdLst>
  <p:sldIdLst>
    <p:sldId id="409" r:id="rId2"/>
    <p:sldId id="380" r:id="rId3"/>
    <p:sldId id="381" r:id="rId4"/>
    <p:sldId id="382" r:id="rId5"/>
    <p:sldId id="355" r:id="rId6"/>
    <p:sldId id="420" r:id="rId7"/>
    <p:sldId id="358" r:id="rId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CHANGE_ME1" initials="C"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B4175"/>
    <a:srgbClr val="B720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398" autoAdjust="0"/>
    <p:restoredTop sz="94660"/>
  </p:normalViewPr>
  <p:slideViewPr>
    <p:cSldViewPr>
      <p:cViewPr varScale="1">
        <p:scale>
          <a:sx n="100" d="100"/>
          <a:sy n="100" d="100"/>
        </p:scale>
        <p:origin x="840"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1308"/>
    </p:cViewPr>
  </p:sorterViewPr>
  <p:notesViewPr>
    <p:cSldViewPr>
      <p:cViewPr varScale="1">
        <p:scale>
          <a:sx n="87" d="100"/>
          <a:sy n="87" d="100"/>
        </p:scale>
        <p:origin x="290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6434"/>
          </a:xfrm>
          <a:prstGeom prst="rect">
            <a:avLst/>
          </a:prstGeom>
        </p:spPr>
        <p:txBody>
          <a:bodyPr vert="horz" lIns="93177" tIns="46589" rIns="93177" bIns="46589" rtlCol="0"/>
          <a:lstStyle>
            <a:lvl1pPr algn="r">
              <a:defRPr sz="1200"/>
            </a:lvl1pPr>
          </a:lstStyle>
          <a:p>
            <a:fld id="{1D684AAA-B563-46A9-BBFD-E6087F658948}" type="datetimeFigureOut">
              <a:rPr lang="en-US" smtClean="0"/>
              <a:t>7/8/2020</a:t>
            </a:fld>
            <a:endParaRPr lang="en-US" dirty="0"/>
          </a:p>
        </p:txBody>
      </p:sp>
      <p:sp>
        <p:nvSpPr>
          <p:cNvPr id="4" name="Footer Placeholder 3"/>
          <p:cNvSpPr>
            <a:spLocks noGrp="1"/>
          </p:cNvSpPr>
          <p:nvPr>
            <p:ph type="ftr" sz="quarter" idx="2"/>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6433"/>
          </a:xfrm>
          <a:prstGeom prst="rect">
            <a:avLst/>
          </a:prstGeom>
        </p:spPr>
        <p:txBody>
          <a:bodyPr vert="horz" lIns="93177" tIns="46589" rIns="93177" bIns="46589" rtlCol="0" anchor="b"/>
          <a:lstStyle>
            <a:lvl1pPr algn="r">
              <a:defRPr sz="1200"/>
            </a:lvl1pPr>
          </a:lstStyle>
          <a:p>
            <a:fld id="{E6A6C2C4-D9E7-40DD-AA9B-61B56BB75AE1}" type="slidenum">
              <a:rPr lang="en-US" smtClean="0"/>
              <a:t>‹#›</a:t>
            </a:fld>
            <a:endParaRPr lang="en-US" dirty="0"/>
          </a:p>
        </p:txBody>
      </p:sp>
    </p:spTree>
    <p:extLst>
      <p:ext uri="{BB962C8B-B14F-4D97-AF65-F5344CB8AC3E}">
        <p14:creationId xmlns:p14="http://schemas.microsoft.com/office/powerpoint/2010/main" val="30601550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575D720-7867-49D5-99C1-6E150E39B6B1}" type="datetimeFigureOut">
              <a:rPr lang="en-US" smtClean="0"/>
              <a:pPr/>
              <a:t>7/8/2020</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705C7CC-F425-4DB8-B5E2-8E8176532718}" type="slidenum">
              <a:rPr lang="en-US" smtClean="0"/>
              <a:pPr/>
              <a:t>‹#›</a:t>
            </a:fld>
            <a:endParaRPr lang="en-US" dirty="0"/>
          </a:p>
        </p:txBody>
      </p:sp>
    </p:spTree>
    <p:extLst>
      <p:ext uri="{BB962C8B-B14F-4D97-AF65-F5344CB8AC3E}">
        <p14:creationId xmlns:p14="http://schemas.microsoft.com/office/powerpoint/2010/main" val="13476211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74D4437-395E-4207-B0CC-4E185546A06C}" type="slidenum">
              <a:rPr lang="en-US" smtClean="0"/>
              <a:pPr/>
              <a:t>2</a:t>
            </a:fld>
            <a:endParaRPr lang="en-US" dirty="0"/>
          </a:p>
        </p:txBody>
      </p:sp>
    </p:spTree>
    <p:extLst>
      <p:ext uri="{BB962C8B-B14F-4D97-AF65-F5344CB8AC3E}">
        <p14:creationId xmlns:p14="http://schemas.microsoft.com/office/powerpoint/2010/main" val="248561068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2" descr="G:\IIIustrator2010\power point_2\in_3.png"/>
          <p:cNvPicPr>
            <a:picLocks noChangeAspect="1" noChangeArrowheads="1"/>
          </p:cNvPicPr>
          <p:nvPr userDrawn="1"/>
        </p:nvPicPr>
        <p:blipFill>
          <a:blip r:embed="rId2"/>
          <a:srcRect/>
          <a:stretch>
            <a:fillRect/>
          </a:stretch>
        </p:blipFill>
        <p:spPr bwMode="auto">
          <a:xfrm>
            <a:off x="0" y="1104900"/>
            <a:ext cx="9144000" cy="5753100"/>
          </a:xfrm>
          <a:prstGeom prst="rect">
            <a:avLst/>
          </a:prstGeom>
          <a:noFill/>
        </p:spPr>
      </p:pic>
      <p:pic>
        <p:nvPicPr>
          <p:cNvPr id="9" name="Picture 3" descr="G:\IIIustrator2010\power point_2\in_6.png"/>
          <p:cNvPicPr>
            <a:picLocks noChangeAspect="1" noChangeArrowheads="1"/>
          </p:cNvPicPr>
          <p:nvPr userDrawn="1"/>
        </p:nvPicPr>
        <p:blipFill>
          <a:blip r:embed="rId3"/>
          <a:srcRect/>
          <a:stretch>
            <a:fillRect/>
          </a:stretch>
        </p:blipFill>
        <p:spPr bwMode="auto">
          <a:xfrm>
            <a:off x="838200" y="533400"/>
            <a:ext cx="2609850" cy="790575"/>
          </a:xfrm>
          <a:prstGeom prst="rect">
            <a:avLst/>
          </a:prstGeom>
          <a:noFill/>
        </p:spPr>
      </p:pic>
      <p:sp>
        <p:nvSpPr>
          <p:cNvPr id="10" name="Title 1"/>
          <p:cNvSpPr>
            <a:spLocks noGrp="1"/>
          </p:cNvSpPr>
          <p:nvPr>
            <p:ph type="title" hasCustomPrompt="1"/>
          </p:nvPr>
        </p:nvSpPr>
        <p:spPr>
          <a:xfrm>
            <a:off x="3124200" y="3810000"/>
            <a:ext cx="6019800" cy="1468100"/>
          </a:xfrm>
        </p:spPr>
        <p:txBody>
          <a:bodyPr>
            <a:normAutofit/>
          </a:bodyPr>
          <a:lstStyle>
            <a:lvl1pPr algn="l">
              <a:defRPr sz="3600" b="1">
                <a:solidFill>
                  <a:schemeClr val="bg1"/>
                </a:solidFill>
                <a:latin typeface="Goudy Old Style" panose="02020502050305020303" pitchFamily="18" charset="0"/>
              </a:defRPr>
            </a:lvl1pPr>
          </a:lstStyle>
          <a:p>
            <a:r>
              <a:rPr lang="en-US" dirty="0"/>
              <a:t>CLICK TO EDIT MASTER TITLE STYLE</a:t>
            </a:r>
          </a:p>
        </p:txBody>
      </p:sp>
      <p:sp>
        <p:nvSpPr>
          <p:cNvPr id="6" name="Date Placeholder 3"/>
          <p:cNvSpPr>
            <a:spLocks noGrp="1"/>
          </p:cNvSpPr>
          <p:nvPr>
            <p:ph type="dt" sz="half" idx="2"/>
          </p:nvPr>
        </p:nvSpPr>
        <p:spPr>
          <a:xfrm>
            <a:off x="152400" y="6324600"/>
            <a:ext cx="2133600" cy="365125"/>
          </a:xfrm>
          <a:prstGeom prst="rect">
            <a:avLst/>
          </a:prstGeom>
        </p:spPr>
        <p:txBody>
          <a:bodyPr vert="horz" lIns="91440" tIns="45720" rIns="91440" bIns="45720" rtlCol="0" anchor="ctr"/>
          <a:lstStyle>
            <a:lvl1pPr algn="l">
              <a:defRPr lang="en-US" sz="1800" kern="1200" dirty="0">
                <a:solidFill>
                  <a:srgbClr val="B72025"/>
                </a:solidFill>
                <a:latin typeface="Goudy Old Style" panose="02020502050305020303" pitchFamily="18" charset="0"/>
                <a:ea typeface="+mn-ea"/>
                <a:cs typeface="+mn-cs"/>
              </a:defRPr>
            </a:lvl1pPr>
          </a:lstStyle>
          <a:p>
            <a:fld id="{1A95B1C7-CF37-4A68-90DE-5C2BA7EE4E4C}" type="datetime4">
              <a:rPr lang="en-US" smtClean="0"/>
              <a:t>July 8, 2020</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5" name="Group 4"/>
          <p:cNvGrpSpPr/>
          <p:nvPr userDrawn="1"/>
        </p:nvGrpSpPr>
        <p:grpSpPr>
          <a:xfrm>
            <a:off x="0" y="0"/>
            <a:ext cx="9144001" cy="6858001"/>
            <a:chOff x="0" y="0"/>
            <a:chExt cx="9144001" cy="6858001"/>
          </a:xfrm>
        </p:grpSpPr>
        <p:pic>
          <p:nvPicPr>
            <p:cNvPr id="9" name="Picture 2" descr="G:\IIIustrator2010\power point_2\in_1.png"/>
            <p:cNvPicPr>
              <a:picLocks noChangeAspect="1" noChangeArrowheads="1"/>
            </p:cNvPicPr>
            <p:nvPr userDrawn="1"/>
          </p:nvPicPr>
          <p:blipFill>
            <a:blip r:embed="rId2"/>
            <a:srcRect/>
            <a:stretch>
              <a:fillRect/>
            </a:stretch>
          </p:blipFill>
          <p:spPr bwMode="auto">
            <a:xfrm>
              <a:off x="5867399" y="0"/>
              <a:ext cx="3276601" cy="5166424"/>
            </a:xfrm>
            <a:prstGeom prst="rect">
              <a:avLst/>
            </a:prstGeom>
            <a:noFill/>
          </p:spPr>
        </p:pic>
        <p:pic>
          <p:nvPicPr>
            <p:cNvPr id="10"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cxnSp>
          <p:nvCxnSpPr>
            <p:cNvPr id="13" name="Straight Connector 12"/>
            <p:cNvCxnSpPr/>
            <p:nvPr userDrawn="1"/>
          </p:nvCxnSpPr>
          <p:spPr>
            <a:xfrm>
              <a:off x="0" y="614592"/>
              <a:ext cx="9144001" cy="0"/>
            </a:xfrm>
            <a:prstGeom prst="line">
              <a:avLst/>
            </a:prstGeom>
            <a:solidFill>
              <a:srgbClr val="B72025"/>
            </a:solidFill>
            <a:ln w="19050">
              <a:solidFill>
                <a:srgbClr val="B72025"/>
              </a:solidFill>
            </a:ln>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a:xfrm>
            <a:off x="1792288" y="4800600"/>
            <a:ext cx="5486400" cy="566738"/>
          </a:xfrm>
        </p:spPr>
        <p:txBody>
          <a:bodyPr anchor="b"/>
          <a:lstStyle>
            <a:lvl1pPr algn="l">
              <a:defRPr sz="2000" b="1">
                <a:solidFill>
                  <a:srgbClr val="B72025"/>
                </a:solidFill>
                <a:latin typeface="Goudy Old Style" panose="02020502050305020303" pitchFamily="18" charset="0"/>
              </a:defRPr>
            </a:lvl1pPr>
          </a:lstStyle>
          <a:p>
            <a:r>
              <a:rPr lang="en-US"/>
              <a:t>Click to edit Master title style</a:t>
            </a:r>
            <a:endParaRPr lang="en-US" dirty="0"/>
          </a:p>
        </p:txBody>
      </p:sp>
      <p:sp>
        <p:nvSpPr>
          <p:cNvPr id="3" name="Picture Placeholder 2"/>
          <p:cNvSpPr>
            <a:spLocks noGrp="1"/>
          </p:cNvSpPr>
          <p:nvPr>
            <p:ph type="pic" idx="1"/>
          </p:nvPr>
        </p:nvSpPr>
        <p:spPr>
          <a:xfrm>
            <a:off x="1792288" y="685799"/>
            <a:ext cx="5486400" cy="4041775"/>
          </a:xfrm>
        </p:spPr>
        <p:txBody>
          <a:bodyPr/>
          <a:lstStyle>
            <a:lvl1pPr marL="0" indent="0">
              <a:buNone/>
              <a:defRPr sz="3200">
                <a:solidFill>
                  <a:srgbClr val="1B4175"/>
                </a:solidFill>
                <a:latin typeface="Goudy Old Style" panose="02020502050305020303" pitchFamily="18"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solidFill>
                  <a:srgbClr val="1B4175"/>
                </a:solidFill>
                <a:latin typeface="Goudy Old Style" panose="02020502050305020303"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TextBox 11"/>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14"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A243FC3-9508-4C60-A298-D6CB8C130976}" type="datetime4">
              <a:rPr lang="en-US" smtClean="0"/>
              <a:t>July 8, 2020</a:t>
            </a:fld>
            <a:endParaRPr lang="en-US" dirty="0"/>
          </a:p>
        </p:txBody>
      </p:sp>
      <p:sp>
        <p:nvSpPr>
          <p:cNvPr id="5" name="Footer Placeholder 4"/>
          <p:cNvSpPr>
            <a:spLocks noGrp="1"/>
          </p:cNvSpPr>
          <p:nvPr>
            <p:ph type="ftr" sz="quarter" idx="11"/>
          </p:nvPr>
        </p:nvSpPr>
        <p:spPr/>
        <p:txBody>
          <a:bodyPr/>
          <a:lstStyle/>
          <a:p>
            <a:r>
              <a:rPr lang="en-US" dirty="0"/>
              <a:t>Confidential Information</a:t>
            </a:r>
          </a:p>
        </p:txBody>
      </p:sp>
      <p:sp>
        <p:nvSpPr>
          <p:cNvPr id="6" name="Slide Number Placeholder 5"/>
          <p:cNvSpPr>
            <a:spLocks noGrp="1"/>
          </p:cNvSpPr>
          <p:nvPr>
            <p:ph type="sldNum" sz="quarter" idx="12"/>
          </p:nvPr>
        </p:nvSpPr>
        <p:spPr/>
        <p:txBody>
          <a:bodyPr/>
          <a:lstStyle/>
          <a:p>
            <a:fld id="{DAF7F02A-4E3E-4ECC-972C-8C761B7A6C48}"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913D0EC-7FCC-49D2-8A64-74F4AA35B82A}" type="datetime4">
              <a:rPr lang="en-US" smtClean="0"/>
              <a:t>July 8, 2020</a:t>
            </a:fld>
            <a:endParaRPr lang="en-US" dirty="0"/>
          </a:p>
        </p:txBody>
      </p:sp>
      <p:sp>
        <p:nvSpPr>
          <p:cNvPr id="5" name="Footer Placeholder 4"/>
          <p:cNvSpPr>
            <a:spLocks noGrp="1"/>
          </p:cNvSpPr>
          <p:nvPr>
            <p:ph type="ftr" sz="quarter" idx="11"/>
          </p:nvPr>
        </p:nvSpPr>
        <p:spPr/>
        <p:txBody>
          <a:bodyPr/>
          <a:lstStyle/>
          <a:p>
            <a:r>
              <a:rPr lang="en-US" dirty="0"/>
              <a:t>Confidential Information</a:t>
            </a:r>
          </a:p>
        </p:txBody>
      </p:sp>
      <p:sp>
        <p:nvSpPr>
          <p:cNvPr id="6" name="Slide Number Placeholder 5"/>
          <p:cNvSpPr>
            <a:spLocks noGrp="1"/>
          </p:cNvSpPr>
          <p:nvPr>
            <p:ph type="sldNum" sz="quarter" idx="12"/>
          </p:nvPr>
        </p:nvSpPr>
        <p:spPr/>
        <p:txBody>
          <a:bodyPr/>
          <a:lstStyle/>
          <a:p>
            <a:fld id="{DAF7F02A-4E3E-4ECC-972C-8C761B7A6C48}"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4" name="Date Placeholder 3"/>
          <p:cNvSpPr>
            <a:spLocks noGrp="1"/>
          </p:cNvSpPr>
          <p:nvPr>
            <p:ph type="dt" sz="half" idx="10"/>
          </p:nvPr>
        </p:nvSpPr>
        <p:spPr/>
        <p:txBody>
          <a:bodyPr/>
          <a:lstStyle>
            <a:lvl1pPr>
              <a:defRPr sz="1200">
                <a:latin typeface="Goudy Old Style" panose="02020502050305020303" pitchFamily="18" charset="0"/>
              </a:defRPr>
            </a:lvl1pPr>
          </a:lstStyle>
          <a:p>
            <a:fld id="{9B460A01-36FB-4C91-B762-153BE1C0AB13}" type="datetime1">
              <a:rPr lang="en-US" smtClean="0">
                <a:solidFill>
                  <a:prstClr val="black">
                    <a:tint val="75000"/>
                  </a:prstClr>
                </a:solidFill>
              </a:rPr>
              <a:pPr/>
              <a:t>7/8/2020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endParaRPr lang="en-US" dirty="0">
              <a:solidFill>
                <a:prstClr val="black">
                  <a:tint val="75000"/>
                </a:prstClr>
              </a:solidFill>
            </a:endParaRPr>
          </a:p>
        </p:txBody>
      </p:sp>
      <p:pic>
        <p:nvPicPr>
          <p:cNvPr id="7" name="Picture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87418" y="6389013"/>
            <a:ext cx="656582" cy="468987"/>
          </a:xfrm>
          <a:prstGeom prst="rect">
            <a:avLst/>
          </a:prstGeom>
        </p:spPr>
      </p:pic>
      <p:sp>
        <p:nvSpPr>
          <p:cNvPr id="10" name="Slide Number Placeholder 5"/>
          <p:cNvSpPr txBox="1">
            <a:spLocks/>
          </p:cNvSpPr>
          <p:nvPr userDrawn="1"/>
        </p:nvSpPr>
        <p:spPr>
          <a:xfrm>
            <a:off x="6324600" y="6356351"/>
            <a:ext cx="2133600" cy="365125"/>
          </a:xfrm>
          <a:prstGeom prst="rect">
            <a:avLst/>
          </a:prstGeom>
        </p:spPr>
        <p:txBody>
          <a:bodyPr/>
          <a:lstStyle>
            <a:defPPr>
              <a:defRPr lang="en-US"/>
            </a:defPPr>
            <a:lvl1pPr marL="0" algn="r" defTabSz="914400" rtl="0" eaLnBrk="1" latinLnBrk="0" hangingPunct="1">
              <a:defRPr sz="1200" kern="1200">
                <a:solidFill>
                  <a:schemeClr val="tx1"/>
                </a:solidFill>
                <a:latin typeface="Goudy Old Style" panose="02020502050305020303"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A9CECB5-2891-4CFA-BA42-160159AC3E9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341221149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8487418" y="6389013"/>
            <a:ext cx="656582" cy="468987"/>
          </a:xfrm>
          <a:prstGeom prst="rect">
            <a:avLst/>
          </a:prstGeom>
        </p:spPr>
      </p:pic>
      <p:sp>
        <p:nvSpPr>
          <p:cNvPr id="6" name="Title 1"/>
          <p:cNvSpPr>
            <a:spLocks noGrp="1"/>
          </p:cNvSpPr>
          <p:nvPr>
            <p:ph type="title"/>
          </p:nvPr>
        </p:nvSpPr>
        <p:spPr>
          <a:xfrm>
            <a:off x="457200" y="135690"/>
            <a:ext cx="8229600" cy="518737"/>
          </a:xfrm>
        </p:spPr>
        <p:txBody>
          <a:bodyPr>
            <a:normAutofit/>
          </a:bodyPr>
          <a:lstStyle>
            <a:lvl1pPr algn="r">
              <a:defRPr sz="2800"/>
            </a:lvl1pPr>
          </a:lstStyle>
          <a:p>
            <a:r>
              <a:rPr lang="en-US" dirty="0"/>
              <a:t>Click to edit Master title style</a:t>
            </a:r>
          </a:p>
        </p:txBody>
      </p:sp>
      <p:cxnSp>
        <p:nvCxnSpPr>
          <p:cNvPr id="8" name="Straight Connector 7"/>
          <p:cNvCxnSpPr/>
          <p:nvPr userDrawn="1"/>
        </p:nvCxnSpPr>
        <p:spPr>
          <a:xfrm>
            <a:off x="457200" y="609600"/>
            <a:ext cx="8229600" cy="1588"/>
          </a:xfrm>
          <a:prstGeom prst="line">
            <a:avLst/>
          </a:prstGeom>
          <a:ln w="19050">
            <a:solidFill>
              <a:srgbClr val="C8381E"/>
            </a:solidFill>
          </a:ln>
        </p:spPr>
        <p:style>
          <a:lnRef idx="1">
            <a:schemeClr val="accent1"/>
          </a:lnRef>
          <a:fillRef idx="0">
            <a:schemeClr val="accent1"/>
          </a:fillRef>
          <a:effectRef idx="0">
            <a:schemeClr val="accent1"/>
          </a:effectRef>
          <a:fontRef idx="minor">
            <a:schemeClr val="tx1"/>
          </a:fontRef>
        </p:style>
      </p:cxnSp>
      <p:sp>
        <p:nvSpPr>
          <p:cNvPr id="11" name="Slide Number Placeholder 5"/>
          <p:cNvSpPr>
            <a:spLocks noGrp="1"/>
          </p:cNvSpPr>
          <p:nvPr>
            <p:ph type="sldNum" sz="quarter" idx="12"/>
          </p:nvPr>
        </p:nvSpPr>
        <p:spPr>
          <a:xfrm>
            <a:off x="6324600" y="6356351"/>
            <a:ext cx="2133600" cy="365125"/>
          </a:xfrm>
        </p:spPr>
        <p:txBody>
          <a:bodyPr/>
          <a:lstStyle>
            <a:lvl1pPr>
              <a:defRPr sz="1200">
                <a:latin typeface="Goudy Old Style" panose="02020502050305020303" pitchFamily="18" charset="0"/>
              </a:defRPr>
            </a:lvl1pPr>
          </a:lstStyle>
          <a:p>
            <a:fld id="{AA9CECB5-2891-4CFA-BA42-160159AC3E90}"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260222752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5">
            <a:extLst>
              <a:ext uri="{FF2B5EF4-FFF2-40B4-BE49-F238E27FC236}">
                <a16:creationId xmlns:a16="http://schemas.microsoft.com/office/drawing/2014/main" id="{7C8E5E30-2748-42B1-91C2-60252A0C828A}"/>
              </a:ext>
            </a:extLst>
          </p:cNvPr>
          <p:cNvSpPr>
            <a:spLocks noGrp="1" noChangeArrowheads="1"/>
          </p:cNvSpPr>
          <p:nvPr>
            <p:ph type="ftr" sz="quarter" idx="10"/>
          </p:nvPr>
        </p:nvSpPr>
        <p:spPr>
          <a:ln/>
        </p:spPr>
        <p:txBody>
          <a:bodyPr/>
          <a:lstStyle>
            <a:lvl1pPr>
              <a:defRPr/>
            </a:lvl1pPr>
          </a:lstStyle>
          <a:p>
            <a:pPr>
              <a:defRPr/>
            </a:pPr>
            <a:endParaRPr lang="en-US" altLang="en-US"/>
          </a:p>
        </p:txBody>
      </p:sp>
      <p:sp>
        <p:nvSpPr>
          <p:cNvPr id="5" name="Rectangle 25">
            <a:extLst>
              <a:ext uri="{FF2B5EF4-FFF2-40B4-BE49-F238E27FC236}">
                <a16:creationId xmlns:a16="http://schemas.microsoft.com/office/drawing/2014/main" id="{0106E002-4589-481B-8B43-2D53DD017A01}"/>
              </a:ext>
            </a:extLst>
          </p:cNvPr>
          <p:cNvSpPr>
            <a:spLocks noGrp="1" noChangeArrowheads="1"/>
          </p:cNvSpPr>
          <p:nvPr>
            <p:ph type="sldNum" sz="quarter" idx="11"/>
          </p:nvPr>
        </p:nvSpPr>
        <p:spPr>
          <a:ln/>
        </p:spPr>
        <p:txBody>
          <a:bodyPr/>
          <a:lstStyle>
            <a:lvl1pPr>
              <a:defRPr/>
            </a:lvl1pPr>
          </a:lstStyle>
          <a:p>
            <a:fld id="{7BBD52E8-39BB-46F3-BA1E-0B97FAA50461}" type="slidenum">
              <a:rPr lang="en-US" altLang="en-US"/>
              <a:pPr/>
              <a:t>‹#›</a:t>
            </a:fld>
            <a:endParaRPr lang="en-US" altLang="en-US"/>
          </a:p>
        </p:txBody>
      </p:sp>
    </p:spTree>
    <p:extLst>
      <p:ext uri="{BB962C8B-B14F-4D97-AF65-F5344CB8AC3E}">
        <p14:creationId xmlns:p14="http://schemas.microsoft.com/office/powerpoint/2010/main" val="730810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Layout">
    <p:spTree>
      <p:nvGrpSpPr>
        <p:cNvPr id="1" name=""/>
        <p:cNvGrpSpPr/>
        <p:nvPr/>
      </p:nvGrpSpPr>
      <p:grpSpPr>
        <a:xfrm>
          <a:off x="0" y="0"/>
          <a:ext cx="0" cy="0"/>
          <a:chOff x="0" y="0"/>
          <a:chExt cx="0" cy="0"/>
        </a:xfrm>
      </p:grpSpPr>
      <p:grpSp>
        <p:nvGrpSpPr>
          <p:cNvPr id="3" name="Group 2"/>
          <p:cNvGrpSpPr/>
          <p:nvPr userDrawn="1"/>
        </p:nvGrpSpPr>
        <p:grpSpPr>
          <a:xfrm>
            <a:off x="0" y="1752600"/>
            <a:ext cx="9144000" cy="5105400"/>
            <a:chOff x="0" y="1752600"/>
            <a:chExt cx="9144000" cy="5105400"/>
          </a:xfrm>
        </p:grpSpPr>
        <p:pic>
          <p:nvPicPr>
            <p:cNvPr id="11" name="Picture 2" descr="G:\IIIustrator2010\power point_2\in_8.png"/>
            <p:cNvPicPr>
              <a:picLocks noChangeAspect="1" noChangeArrowheads="1"/>
            </p:cNvPicPr>
            <p:nvPr userDrawn="1"/>
          </p:nvPicPr>
          <p:blipFill>
            <a:blip r:embed="rId2"/>
            <a:srcRect/>
            <a:stretch>
              <a:fillRect/>
            </a:stretch>
          </p:blipFill>
          <p:spPr bwMode="auto">
            <a:xfrm>
              <a:off x="0" y="4203700"/>
              <a:ext cx="9144000" cy="2654300"/>
            </a:xfrm>
            <a:prstGeom prst="rect">
              <a:avLst/>
            </a:prstGeom>
            <a:noFill/>
          </p:spPr>
        </p:pic>
        <p:pic>
          <p:nvPicPr>
            <p:cNvPr id="12" name="Picture 3" descr="G:\IIIustrator2010\power point_2\in_9.png"/>
            <p:cNvPicPr>
              <a:picLocks noChangeAspect="1" noChangeArrowheads="1"/>
            </p:cNvPicPr>
            <p:nvPr userDrawn="1"/>
          </p:nvPicPr>
          <p:blipFill>
            <a:blip r:embed="rId3"/>
            <a:srcRect/>
            <a:stretch>
              <a:fillRect/>
            </a:stretch>
          </p:blipFill>
          <p:spPr bwMode="auto">
            <a:xfrm>
              <a:off x="2514600" y="2133600"/>
              <a:ext cx="1294900" cy="1292224"/>
            </a:xfrm>
            <a:prstGeom prst="rect">
              <a:avLst/>
            </a:prstGeom>
            <a:noFill/>
          </p:spPr>
        </p:pic>
        <p:cxnSp>
          <p:nvCxnSpPr>
            <p:cNvPr id="18" name="Straight Connector 17"/>
            <p:cNvCxnSpPr/>
            <p:nvPr userDrawn="1"/>
          </p:nvCxnSpPr>
          <p:spPr>
            <a:xfrm>
              <a:off x="4038600" y="1752600"/>
              <a:ext cx="0" cy="2377440"/>
            </a:xfrm>
            <a:prstGeom prst="line">
              <a:avLst/>
            </a:prstGeom>
            <a:ln w="28575">
              <a:solidFill>
                <a:srgbClr val="1B4175"/>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4235196" y="1647444"/>
            <a:ext cx="4299204" cy="2587752"/>
          </a:xfrm>
        </p:spPr>
        <p:txBody>
          <a:bodyPr>
            <a:normAutofit/>
          </a:bodyPr>
          <a:lstStyle>
            <a:lvl1pPr marL="0" algn="l" defTabSz="914400" rtl="0" eaLnBrk="1" latinLnBrk="0" hangingPunct="1">
              <a:defRPr lang="en-US" sz="5400" kern="1200" dirty="0">
                <a:solidFill>
                  <a:srgbClr val="1B4175"/>
                </a:solidFill>
                <a:latin typeface="Goudy Old Style" panose="02020502050305020303" pitchFamily="18" charset="0"/>
                <a:ea typeface="+mn-ea"/>
                <a:cs typeface="+mn-cs"/>
              </a:defRPr>
            </a:lvl1pPr>
          </a:lstStyle>
          <a:p>
            <a:r>
              <a:rPr lang="en-US"/>
              <a:t>Click to edit Master title style</a:t>
            </a:r>
            <a:endParaRPr lang="en-US" dirty="0"/>
          </a:p>
        </p:txBody>
      </p:sp>
      <p:sp>
        <p:nvSpPr>
          <p:cNvPr id="16" name="TextBox 15"/>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Tree>
    <p:extLst>
      <p:ext uri="{BB962C8B-B14F-4D97-AF65-F5344CB8AC3E}">
        <p14:creationId xmlns:p14="http://schemas.microsoft.com/office/powerpoint/2010/main" val="38082078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act Layout">
    <p:spTree>
      <p:nvGrpSpPr>
        <p:cNvPr id="1" name=""/>
        <p:cNvGrpSpPr/>
        <p:nvPr/>
      </p:nvGrpSpPr>
      <p:grpSpPr>
        <a:xfrm>
          <a:off x="0" y="0"/>
          <a:ext cx="0" cy="0"/>
          <a:chOff x="0" y="0"/>
          <a:chExt cx="0" cy="0"/>
        </a:xfrm>
      </p:grpSpPr>
      <p:grpSp>
        <p:nvGrpSpPr>
          <p:cNvPr id="7" name="Group 6"/>
          <p:cNvGrpSpPr/>
          <p:nvPr userDrawn="1"/>
        </p:nvGrpSpPr>
        <p:grpSpPr>
          <a:xfrm>
            <a:off x="-228600" y="1752600"/>
            <a:ext cx="9372600" cy="5105400"/>
            <a:chOff x="-228600" y="1752600"/>
            <a:chExt cx="9372600" cy="5105400"/>
          </a:xfrm>
        </p:grpSpPr>
        <p:grpSp>
          <p:nvGrpSpPr>
            <p:cNvPr id="3" name="Group 2"/>
            <p:cNvGrpSpPr/>
            <p:nvPr userDrawn="1"/>
          </p:nvGrpSpPr>
          <p:grpSpPr>
            <a:xfrm>
              <a:off x="0" y="1752600"/>
              <a:ext cx="9144000" cy="5105400"/>
              <a:chOff x="0" y="1752600"/>
              <a:chExt cx="9144000" cy="5105400"/>
            </a:xfrm>
          </p:grpSpPr>
          <p:pic>
            <p:nvPicPr>
              <p:cNvPr id="11" name="Picture 2" descr="G:\IIIustrator2010\power point_2\in_8.png"/>
              <p:cNvPicPr>
                <a:picLocks noChangeAspect="1" noChangeArrowheads="1"/>
              </p:cNvPicPr>
              <p:nvPr userDrawn="1"/>
            </p:nvPicPr>
            <p:blipFill>
              <a:blip r:embed="rId2"/>
              <a:srcRect/>
              <a:stretch>
                <a:fillRect/>
              </a:stretch>
            </p:blipFill>
            <p:spPr bwMode="auto">
              <a:xfrm>
                <a:off x="0" y="4203700"/>
                <a:ext cx="9144000" cy="2654300"/>
              </a:xfrm>
              <a:prstGeom prst="rect">
                <a:avLst/>
              </a:prstGeom>
              <a:noFill/>
            </p:spPr>
          </p:pic>
          <p:cxnSp>
            <p:nvCxnSpPr>
              <p:cNvPr id="18" name="Straight Connector 17"/>
              <p:cNvCxnSpPr/>
              <p:nvPr userDrawn="1"/>
            </p:nvCxnSpPr>
            <p:spPr>
              <a:xfrm>
                <a:off x="4038600" y="1752600"/>
                <a:ext cx="0" cy="2377440"/>
              </a:xfrm>
              <a:prstGeom prst="line">
                <a:avLst/>
              </a:prstGeom>
              <a:ln w="28575">
                <a:solidFill>
                  <a:srgbClr val="1B4175"/>
                </a:solidFill>
              </a:ln>
            </p:spPr>
            <p:style>
              <a:lnRef idx="1">
                <a:schemeClr val="accent1"/>
              </a:lnRef>
              <a:fillRef idx="0">
                <a:schemeClr val="accent1"/>
              </a:fillRef>
              <a:effectRef idx="0">
                <a:schemeClr val="accent1"/>
              </a:effectRef>
              <a:fontRef idx="minor">
                <a:schemeClr val="tx1"/>
              </a:fontRef>
            </p:style>
          </p:cxnSp>
        </p:grpSp>
        <p:pic>
          <p:nvPicPr>
            <p:cNvPr id="6" name="Picture 5"/>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228600" y="1768716"/>
              <a:ext cx="5828145" cy="2484787"/>
            </a:xfrm>
            <a:prstGeom prst="rect">
              <a:avLst/>
            </a:prstGeom>
          </p:spPr>
        </p:pic>
      </p:grpSp>
      <p:sp>
        <p:nvSpPr>
          <p:cNvPr id="16" name="TextBox 15"/>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8" name="TextBox 7"/>
          <p:cNvSpPr txBox="1"/>
          <p:nvPr userDrawn="1"/>
        </p:nvSpPr>
        <p:spPr>
          <a:xfrm>
            <a:off x="4572000" y="1727537"/>
            <a:ext cx="3186385" cy="1015663"/>
          </a:xfrm>
          <a:prstGeom prst="rect">
            <a:avLst/>
          </a:prstGeom>
          <a:noFill/>
        </p:spPr>
        <p:txBody>
          <a:bodyPr wrap="none" rtlCol="0">
            <a:spAutoFit/>
          </a:bodyPr>
          <a:lstStyle/>
          <a:p>
            <a:r>
              <a:rPr lang="en-US" altLang="en-US" sz="2000" dirty="0">
                <a:solidFill>
                  <a:srgbClr val="1B4175"/>
                </a:solidFill>
              </a:rPr>
              <a:t>10440 N. Central Expressway</a:t>
            </a:r>
          </a:p>
          <a:p>
            <a:r>
              <a:rPr lang="en-US" altLang="en-US" sz="2000" dirty="0">
                <a:solidFill>
                  <a:srgbClr val="1B4175"/>
                </a:solidFill>
              </a:rPr>
              <a:t>Suite 800</a:t>
            </a:r>
          </a:p>
          <a:p>
            <a:r>
              <a:rPr lang="en-US" altLang="en-US" sz="2000" dirty="0">
                <a:solidFill>
                  <a:srgbClr val="1B4175"/>
                </a:solidFill>
              </a:rPr>
              <a:t>Dallas, TX 75231</a:t>
            </a:r>
          </a:p>
        </p:txBody>
      </p:sp>
      <p:pic>
        <p:nvPicPr>
          <p:cNvPr id="9" name="Picture 4" descr="G:\IIIustrator2010\power point_2\in_10.png"/>
          <p:cNvPicPr>
            <a:picLocks noChangeAspect="1" noChangeArrowheads="1"/>
          </p:cNvPicPr>
          <p:nvPr userDrawn="1"/>
        </p:nvPicPr>
        <p:blipFill>
          <a:blip r:embed="rId4"/>
          <a:srcRect/>
          <a:stretch>
            <a:fillRect/>
          </a:stretch>
        </p:blipFill>
        <p:spPr bwMode="auto">
          <a:xfrm>
            <a:off x="4267893" y="1752600"/>
            <a:ext cx="211975" cy="274320"/>
          </a:xfrm>
          <a:prstGeom prst="rect">
            <a:avLst/>
          </a:prstGeom>
          <a:noFill/>
        </p:spPr>
      </p:pic>
      <p:pic>
        <p:nvPicPr>
          <p:cNvPr id="10" name="Picture 5" descr="G:\IIIustrator2010\power point_2\in_11.png"/>
          <p:cNvPicPr>
            <a:picLocks noChangeAspect="1" noChangeArrowheads="1"/>
          </p:cNvPicPr>
          <p:nvPr userDrawn="1"/>
        </p:nvPicPr>
        <p:blipFill>
          <a:blip r:embed="rId5"/>
          <a:srcRect/>
          <a:stretch>
            <a:fillRect/>
          </a:stretch>
        </p:blipFill>
        <p:spPr bwMode="auto">
          <a:xfrm>
            <a:off x="4229501" y="2882295"/>
            <a:ext cx="288758" cy="274320"/>
          </a:xfrm>
          <a:prstGeom prst="rect">
            <a:avLst/>
          </a:prstGeom>
          <a:noFill/>
        </p:spPr>
      </p:pic>
      <p:pic>
        <p:nvPicPr>
          <p:cNvPr id="13" name="Picture 6" descr="G:\IIIustrator2010\power point_2\in_12.png"/>
          <p:cNvPicPr>
            <a:picLocks noChangeAspect="1" noChangeArrowheads="1"/>
          </p:cNvPicPr>
          <p:nvPr userDrawn="1"/>
        </p:nvPicPr>
        <p:blipFill>
          <a:blip r:embed="rId6"/>
          <a:srcRect/>
          <a:stretch>
            <a:fillRect/>
          </a:stretch>
        </p:blipFill>
        <p:spPr bwMode="auto">
          <a:xfrm>
            <a:off x="4195572" y="3320385"/>
            <a:ext cx="356616" cy="274320"/>
          </a:xfrm>
          <a:prstGeom prst="rect">
            <a:avLst/>
          </a:prstGeom>
          <a:noFill/>
        </p:spPr>
      </p:pic>
      <p:pic>
        <p:nvPicPr>
          <p:cNvPr id="14" name="Picture 7" descr="G:\IIIustrator2010\power point_2\in_13.png"/>
          <p:cNvPicPr>
            <a:picLocks noChangeAspect="1" noChangeArrowheads="1"/>
          </p:cNvPicPr>
          <p:nvPr userDrawn="1"/>
        </p:nvPicPr>
        <p:blipFill>
          <a:blip r:embed="rId7"/>
          <a:srcRect/>
          <a:stretch>
            <a:fillRect/>
          </a:stretch>
        </p:blipFill>
        <p:spPr bwMode="auto">
          <a:xfrm>
            <a:off x="4191000" y="3853785"/>
            <a:ext cx="365760" cy="274320"/>
          </a:xfrm>
          <a:prstGeom prst="rect">
            <a:avLst/>
          </a:prstGeom>
          <a:noFill/>
        </p:spPr>
      </p:pic>
      <p:sp>
        <p:nvSpPr>
          <p:cNvPr id="15" name="TextBox 14"/>
          <p:cNvSpPr txBox="1"/>
          <p:nvPr userDrawn="1"/>
        </p:nvSpPr>
        <p:spPr>
          <a:xfrm>
            <a:off x="4572000" y="2819400"/>
            <a:ext cx="1611339" cy="400110"/>
          </a:xfrm>
          <a:prstGeom prst="rect">
            <a:avLst/>
          </a:prstGeom>
          <a:noFill/>
        </p:spPr>
        <p:txBody>
          <a:bodyPr wrap="none" rtlCol="0">
            <a:spAutoFit/>
          </a:bodyPr>
          <a:lstStyle/>
          <a:p>
            <a:r>
              <a:rPr lang="en-US" altLang="en-US" sz="2000" dirty="0">
                <a:solidFill>
                  <a:srgbClr val="1B4175"/>
                </a:solidFill>
              </a:rPr>
              <a:t>469.269.6460</a:t>
            </a:r>
            <a:endParaRPr lang="en-US" sz="2000" dirty="0">
              <a:solidFill>
                <a:srgbClr val="1B4175"/>
              </a:solidFill>
            </a:endParaRPr>
          </a:p>
        </p:txBody>
      </p:sp>
      <p:sp>
        <p:nvSpPr>
          <p:cNvPr id="17" name="TextBox 16"/>
          <p:cNvSpPr txBox="1"/>
          <p:nvPr userDrawn="1"/>
        </p:nvSpPr>
        <p:spPr>
          <a:xfrm>
            <a:off x="4572000" y="3257490"/>
            <a:ext cx="1611339" cy="400110"/>
          </a:xfrm>
          <a:prstGeom prst="rect">
            <a:avLst/>
          </a:prstGeom>
          <a:noFill/>
        </p:spPr>
        <p:txBody>
          <a:bodyPr wrap="none" rtlCol="0">
            <a:spAutoFit/>
          </a:bodyPr>
          <a:lstStyle/>
          <a:p>
            <a:r>
              <a:rPr lang="en-US" altLang="en-US" sz="2000" dirty="0">
                <a:solidFill>
                  <a:srgbClr val="1B4175"/>
                </a:solidFill>
              </a:rPr>
              <a:t>972.504.6233</a:t>
            </a:r>
            <a:endParaRPr lang="en-US" sz="2000" dirty="0">
              <a:solidFill>
                <a:srgbClr val="1B4175"/>
              </a:solidFill>
            </a:endParaRPr>
          </a:p>
        </p:txBody>
      </p:sp>
      <p:sp>
        <p:nvSpPr>
          <p:cNvPr id="19" name="TextBox 18"/>
          <p:cNvSpPr txBox="1"/>
          <p:nvPr userDrawn="1"/>
        </p:nvSpPr>
        <p:spPr>
          <a:xfrm>
            <a:off x="4572000" y="3790890"/>
            <a:ext cx="2811475" cy="400110"/>
          </a:xfrm>
          <a:prstGeom prst="rect">
            <a:avLst/>
          </a:prstGeom>
          <a:noFill/>
        </p:spPr>
        <p:txBody>
          <a:bodyPr wrap="none" rtlCol="0">
            <a:spAutoFit/>
          </a:bodyPr>
          <a:lstStyle/>
          <a:p>
            <a:r>
              <a:rPr lang="en-US" altLang="en-US" sz="2000" dirty="0">
                <a:solidFill>
                  <a:srgbClr val="1B4175"/>
                </a:solidFill>
              </a:rPr>
              <a:t>info@AldenAdvisors.com</a:t>
            </a:r>
            <a:endParaRPr lang="en-US" sz="2000" dirty="0">
              <a:solidFill>
                <a:srgbClr val="1B4175"/>
              </a:solidFill>
            </a:endParaRPr>
          </a:p>
        </p:txBody>
      </p:sp>
    </p:spTree>
    <p:extLst>
      <p:ext uri="{BB962C8B-B14F-4D97-AF65-F5344CB8AC3E}">
        <p14:creationId xmlns:p14="http://schemas.microsoft.com/office/powerpoint/2010/main" val="34235262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12" name="Group 11"/>
          <p:cNvGrpSpPr/>
          <p:nvPr userDrawn="1"/>
        </p:nvGrpSpPr>
        <p:grpSpPr>
          <a:xfrm>
            <a:off x="-1" y="-1"/>
            <a:ext cx="9144002" cy="6858001"/>
            <a:chOff x="-1" y="0"/>
            <a:chExt cx="9144002" cy="6858001"/>
          </a:xfrm>
        </p:grpSpPr>
        <p:pic>
          <p:nvPicPr>
            <p:cNvPr id="7"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a:noFill/>
          </p:spPr>
        </p:pic>
        <p:pic>
          <p:nvPicPr>
            <p:cNvPr id="8"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cxnSp>
          <p:nvCxnSpPr>
            <p:cNvPr id="17" name="Straight Connector 16"/>
            <p:cNvCxnSpPr/>
            <p:nvPr userDrawn="1"/>
          </p:nvCxnSpPr>
          <p:spPr>
            <a:xfrm>
              <a:off x="-1" y="700086"/>
              <a:ext cx="9144001" cy="0"/>
            </a:xfrm>
            <a:prstGeom prst="line">
              <a:avLst/>
            </a:prstGeom>
            <a:solidFill>
              <a:srgbClr val="B72025"/>
            </a:solidFill>
            <a:ln w="19050">
              <a:solidFill>
                <a:srgbClr val="B72025"/>
              </a:solidFill>
            </a:ln>
          </p:spPr>
          <p:style>
            <a:lnRef idx="2">
              <a:schemeClr val="accent1">
                <a:shade val="50000"/>
              </a:schemeClr>
            </a:lnRef>
            <a:fillRef idx="1">
              <a:schemeClr val="accent1"/>
            </a:fillRef>
            <a:effectRef idx="0">
              <a:schemeClr val="accent1"/>
            </a:effectRef>
            <a:fontRef idx="minor">
              <a:schemeClr val="lt1"/>
            </a:fontRef>
          </p:style>
        </p:cxnSp>
      </p:grpSp>
      <p:sp>
        <p:nvSpPr>
          <p:cNvPr id="11" name="TextBox 10"/>
          <p:cNvSpPr txBox="1"/>
          <p:nvPr userDrawn="1"/>
        </p:nvSpPr>
        <p:spPr>
          <a:xfrm>
            <a:off x="8763000" y="6553200"/>
            <a:ext cx="322524" cy="276999"/>
          </a:xfrm>
          <a:prstGeom prst="rect">
            <a:avLst/>
          </a:prstGeom>
          <a:noFill/>
        </p:spPr>
        <p:txBody>
          <a:bodyPr wrap="none" rtlCol="0">
            <a:spAutoFit/>
          </a:bodyPr>
          <a:lstStyle/>
          <a:p>
            <a:fld id="{8699FDEE-0FF6-471B-925C-A4A7BE35E89F}"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2" name="Title 1"/>
          <p:cNvSpPr>
            <a:spLocks noGrp="1"/>
          </p:cNvSpPr>
          <p:nvPr userDrawn="1">
            <p:ph type="title"/>
          </p:nvPr>
        </p:nvSpPr>
        <p:spPr>
          <a:xfrm>
            <a:off x="457200" y="32658"/>
            <a:ext cx="8229600" cy="591228"/>
          </a:xfrm>
        </p:spPr>
        <p:txBody>
          <a:bodyPr>
            <a:normAutofit/>
          </a:bodyPr>
          <a:lstStyle>
            <a:lvl1pPr algn="r">
              <a:defRPr lang="en-US" sz="2400" kern="1200" dirty="0">
                <a:solidFill>
                  <a:srgbClr val="B72025"/>
                </a:solidFill>
                <a:latin typeface="Goudy Old Style" panose="02020502050305020303" pitchFamily="18" charset="0"/>
                <a:ea typeface="+mn-ea"/>
                <a:cs typeface="+mn-cs"/>
              </a:defRPr>
            </a:lvl1pPr>
          </a:lstStyle>
          <a:p>
            <a:r>
              <a:rPr lang="en-US"/>
              <a:t>Click to edit Master title style</a:t>
            </a:r>
            <a:endParaRPr lang="en-US" dirty="0"/>
          </a:p>
        </p:txBody>
      </p:sp>
      <p:sp>
        <p:nvSpPr>
          <p:cNvPr id="3" name="Content Placeholder 2"/>
          <p:cNvSpPr>
            <a:spLocks noGrp="1"/>
          </p:cNvSpPr>
          <p:nvPr userDrawn="1">
            <p:ph idx="1"/>
          </p:nvPr>
        </p:nvSpPr>
        <p:spPr>
          <a:xfrm>
            <a:off x="457200" y="751116"/>
            <a:ext cx="8229600" cy="5375047"/>
          </a:xfrm>
        </p:spPr>
        <p:txBody>
          <a:bodyPr/>
          <a:lstStyle>
            <a:lvl1pPr>
              <a:buClr>
                <a:srgbClr val="B72025"/>
              </a:buClr>
              <a:defRPr>
                <a:solidFill>
                  <a:srgbClr val="1B4175"/>
                </a:solidFill>
                <a:latin typeface="Goudy Old Style" panose="02020502050305020303" pitchFamily="18" charset="0"/>
              </a:defRPr>
            </a:lvl1pPr>
            <a:lvl2pPr marL="742950" indent="-285750">
              <a:buClr>
                <a:srgbClr val="B72025"/>
              </a:buClr>
              <a:buSzPct val="75000"/>
              <a:buFont typeface="Courier New" panose="02070309020205020404" pitchFamily="49" charset="0"/>
              <a:buChar char="o"/>
              <a:defRPr>
                <a:solidFill>
                  <a:srgbClr val="1B4175"/>
                </a:solidFill>
                <a:latin typeface="Goudy Old Style" panose="02020502050305020303" pitchFamily="18" charset="0"/>
              </a:defRPr>
            </a:lvl2pPr>
            <a:lvl3pPr>
              <a:buClr>
                <a:srgbClr val="B72025"/>
              </a:buClr>
              <a:buSzPct val="75000"/>
              <a:defRPr>
                <a:solidFill>
                  <a:srgbClr val="1B4175"/>
                </a:solidFill>
                <a:latin typeface="Goudy Old Style" panose="02020502050305020303" pitchFamily="18" charset="0"/>
              </a:defRPr>
            </a:lvl3pPr>
            <a:lvl4pPr marL="1600200" indent="-228600">
              <a:buClr>
                <a:srgbClr val="B72025"/>
              </a:buClr>
              <a:buSzPct val="75000"/>
              <a:buFont typeface="Arial" panose="020B0604020202020204" pitchFamily="34" charset="0"/>
              <a:buChar char="•"/>
              <a:defRPr>
                <a:solidFill>
                  <a:srgbClr val="1B4175"/>
                </a:solidFill>
                <a:latin typeface="Goudy Old Style" panose="02020502050305020303" pitchFamily="18" charset="0"/>
              </a:defRPr>
            </a:lvl4pPr>
            <a:lvl5pPr marL="2057400" indent="-228600">
              <a:buClr>
                <a:srgbClr val="B72025"/>
              </a:buClr>
              <a:buSzPct val="75000"/>
              <a:buFont typeface="Arial" panose="020B0604020202020204" pitchFamily="34" charset="0"/>
              <a:buChar char="•"/>
              <a:defRPr>
                <a:solidFill>
                  <a:srgbClr val="1B4175"/>
                </a:solidFill>
                <a:latin typeface="Goudy Old Style" panose="02020502050305020303"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pSp>
        <p:nvGrpSpPr>
          <p:cNvPr id="2" name="Group 1"/>
          <p:cNvGrpSpPr/>
          <p:nvPr userDrawn="1"/>
        </p:nvGrpSpPr>
        <p:grpSpPr>
          <a:xfrm>
            <a:off x="0" y="0"/>
            <a:ext cx="9144001" cy="6858001"/>
            <a:chOff x="0" y="0"/>
            <a:chExt cx="9144001" cy="6858001"/>
          </a:xfrm>
        </p:grpSpPr>
        <p:pic>
          <p:nvPicPr>
            <p:cNvPr id="9"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p:spPr>
        </p:pic>
        <p:pic>
          <p:nvPicPr>
            <p:cNvPr id="10"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p:spPr>
        </p:pic>
        <p:cxnSp>
          <p:nvCxnSpPr>
            <p:cNvPr id="13" name="Straight Connector 12"/>
            <p:cNvCxnSpPr/>
            <p:nvPr userDrawn="1"/>
          </p:nvCxnSpPr>
          <p:spPr>
            <a:xfrm>
              <a:off x="0" y="609600"/>
              <a:ext cx="9144001" cy="0"/>
            </a:xfrm>
            <a:prstGeom prst="line">
              <a:avLst/>
            </a:prstGeom>
            <a:solidFill>
              <a:srgbClr val="B72025"/>
            </a:solidFill>
            <a:ln w="19050">
              <a:solidFill>
                <a:srgbClr val="B72025"/>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Content Placeholder 2"/>
          <p:cNvSpPr>
            <a:spLocks noGrp="1"/>
          </p:cNvSpPr>
          <p:nvPr>
            <p:ph sz="half" idx="1"/>
          </p:nvPr>
        </p:nvSpPr>
        <p:spPr>
          <a:xfrm>
            <a:off x="457200" y="762000"/>
            <a:ext cx="4038600" cy="5364164"/>
          </a:xfrm>
        </p:spPr>
        <p:txBody>
          <a:bodyPr/>
          <a:lstStyle>
            <a:lvl1pPr>
              <a:buClr>
                <a:srgbClr val="B72025"/>
              </a:buClr>
              <a:defRPr sz="2800">
                <a:solidFill>
                  <a:srgbClr val="1B4175"/>
                </a:solidFill>
              </a:defRPr>
            </a:lvl1pPr>
            <a:lvl2pPr marL="742950" indent="-285750">
              <a:buClr>
                <a:srgbClr val="B72025"/>
              </a:buClr>
              <a:buSzPct val="75000"/>
              <a:buFont typeface="Courier New" panose="02070309020205020404" pitchFamily="49" charset="0"/>
              <a:buChar char="o"/>
              <a:defRPr sz="2400">
                <a:solidFill>
                  <a:srgbClr val="1B4175"/>
                </a:solidFill>
              </a:defRPr>
            </a:lvl2pPr>
            <a:lvl3pPr marL="1143000" indent="-228600">
              <a:buClr>
                <a:srgbClr val="B72025"/>
              </a:buClr>
              <a:buSzPct val="75000"/>
              <a:buFont typeface="Arial" panose="020B0604020202020204" pitchFamily="34" charset="0"/>
              <a:buChar char="•"/>
              <a:defRPr sz="2000">
                <a:solidFill>
                  <a:srgbClr val="1B4175"/>
                </a:solidFill>
              </a:defRPr>
            </a:lvl3pPr>
            <a:lvl4pPr marL="1600200" indent="-228600">
              <a:buClr>
                <a:srgbClr val="B72025"/>
              </a:buClr>
              <a:buSzPct val="75000"/>
              <a:buFont typeface="Arial" panose="020B0604020202020204" pitchFamily="34" charset="0"/>
              <a:buChar char="•"/>
              <a:defRPr sz="1800">
                <a:solidFill>
                  <a:srgbClr val="1B4175"/>
                </a:solidFill>
              </a:defRPr>
            </a:lvl4pPr>
            <a:lvl5pPr marL="2057400" indent="-228600">
              <a:buClr>
                <a:srgbClr val="B72025"/>
              </a:buClr>
              <a:buSzPct val="75000"/>
              <a:buFont typeface="Arial" panose="020B0604020202020204" pitchFamily="34" charset="0"/>
              <a:buChar char="•"/>
              <a:defRPr sz="1800">
                <a:solidFill>
                  <a:srgbClr val="1B4175"/>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762000"/>
            <a:ext cx="4038600" cy="5364164"/>
          </a:xfrm>
        </p:spPr>
        <p:txBody>
          <a:bodyPr/>
          <a:lstStyle>
            <a:lvl1pPr>
              <a:buClr>
                <a:srgbClr val="B72025"/>
              </a:buClr>
              <a:defRPr sz="2800">
                <a:solidFill>
                  <a:srgbClr val="1B4175"/>
                </a:solidFill>
              </a:defRPr>
            </a:lvl1pPr>
            <a:lvl2pPr marL="742950" indent="-285750">
              <a:buClr>
                <a:srgbClr val="B72025"/>
              </a:buClr>
              <a:buSzPct val="75000"/>
              <a:buFont typeface="Courier New" panose="02070309020205020404" pitchFamily="49" charset="0"/>
              <a:buChar char="o"/>
              <a:defRPr sz="2400">
                <a:solidFill>
                  <a:srgbClr val="1B4175"/>
                </a:solidFill>
              </a:defRPr>
            </a:lvl2pPr>
            <a:lvl3pPr marL="1143000" indent="-228600">
              <a:buClr>
                <a:srgbClr val="B72025"/>
              </a:buClr>
              <a:buSzPct val="75000"/>
              <a:buFont typeface="Arial" panose="020B0604020202020204" pitchFamily="34" charset="0"/>
              <a:buChar char="•"/>
              <a:defRPr sz="2000">
                <a:solidFill>
                  <a:srgbClr val="1B4175"/>
                </a:solidFill>
              </a:defRPr>
            </a:lvl3pPr>
            <a:lvl4pPr marL="1600200" indent="-228600">
              <a:buClr>
                <a:srgbClr val="B72025"/>
              </a:buClr>
              <a:buSzPct val="75000"/>
              <a:buFont typeface="Arial" panose="020B0604020202020204" pitchFamily="34" charset="0"/>
              <a:buChar char="•"/>
              <a:defRPr sz="1800">
                <a:solidFill>
                  <a:srgbClr val="1B4175"/>
                </a:solidFill>
              </a:defRPr>
            </a:lvl4pPr>
            <a:lvl5pPr marL="2057400" indent="-228600">
              <a:buClr>
                <a:srgbClr val="B72025"/>
              </a:buClr>
              <a:buSzPct val="75000"/>
              <a:buFont typeface="Arial" panose="020B0604020202020204" pitchFamily="34" charset="0"/>
              <a:buChar char="•"/>
              <a:defRPr sz="1800">
                <a:solidFill>
                  <a:srgbClr val="1B4175"/>
                </a:solidFill>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Box 11"/>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20"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
        <p:nvSpPr>
          <p:cNvPr id="6" name="Title 5"/>
          <p:cNvSpPr>
            <a:spLocks noGrp="1"/>
          </p:cNvSpPr>
          <p:nvPr>
            <p:ph type="title"/>
          </p:nvPr>
        </p:nvSpPr>
        <p:spPr>
          <a:xfrm>
            <a:off x="457200" y="32658"/>
            <a:ext cx="8229600" cy="576942"/>
          </a:xfrm>
        </p:spPr>
        <p:txBody>
          <a:bodyPr vert="horz" lIns="91440" tIns="45720" rIns="91440" bIns="45720" rtlCol="0" anchor="ctr">
            <a:normAutofit/>
          </a:bodyPr>
          <a:lstStyle>
            <a:lvl1pPr>
              <a:defRPr lang="en-US" sz="2400" dirty="0">
                <a:solidFill>
                  <a:srgbClr val="B72025"/>
                </a:solidFill>
                <a:latin typeface="Goudy Old Style" panose="02020502050305020303" pitchFamily="18" charset="0"/>
                <a:ea typeface="+mn-ea"/>
                <a:cs typeface="+mn-cs"/>
              </a:defRPr>
            </a:lvl1pPr>
          </a:lstStyle>
          <a:p>
            <a:pPr lvl="0" algn="r"/>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grpSp>
        <p:nvGrpSpPr>
          <p:cNvPr id="2" name="Group 1"/>
          <p:cNvGrpSpPr/>
          <p:nvPr userDrawn="1"/>
        </p:nvGrpSpPr>
        <p:grpSpPr>
          <a:xfrm>
            <a:off x="0" y="0"/>
            <a:ext cx="9144001" cy="6858001"/>
            <a:chOff x="0" y="0"/>
            <a:chExt cx="9144001" cy="6858001"/>
          </a:xfrm>
        </p:grpSpPr>
        <p:pic>
          <p:nvPicPr>
            <p:cNvPr id="11"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a:noFill/>
          </p:spPr>
        </p:pic>
        <p:pic>
          <p:nvPicPr>
            <p:cNvPr id="12"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cxnSp>
          <p:nvCxnSpPr>
            <p:cNvPr id="15" name="Straight Connector 14"/>
            <p:cNvCxnSpPr/>
            <p:nvPr userDrawn="1"/>
          </p:nvCxnSpPr>
          <p:spPr>
            <a:xfrm>
              <a:off x="0" y="609600"/>
              <a:ext cx="9144001" cy="0"/>
            </a:xfrm>
            <a:prstGeom prst="line">
              <a:avLst/>
            </a:prstGeom>
            <a:solidFill>
              <a:srgbClr val="B72025"/>
            </a:solidFill>
            <a:ln w="19050">
              <a:solidFill>
                <a:srgbClr val="B72025"/>
              </a:solidFill>
            </a:ln>
          </p:spPr>
          <p:style>
            <a:lnRef idx="2">
              <a:schemeClr val="accent1">
                <a:shade val="50000"/>
              </a:schemeClr>
            </a:lnRef>
            <a:fillRef idx="1">
              <a:schemeClr val="accent1"/>
            </a:fillRef>
            <a:effectRef idx="0">
              <a:schemeClr val="accent1"/>
            </a:effectRef>
            <a:fontRef idx="minor">
              <a:schemeClr val="lt1"/>
            </a:fontRef>
          </p:style>
        </p:cxnSp>
      </p:grpSp>
      <p:sp>
        <p:nvSpPr>
          <p:cNvPr id="3" name="Text Placeholder 2"/>
          <p:cNvSpPr>
            <a:spLocks noGrp="1"/>
          </p:cNvSpPr>
          <p:nvPr>
            <p:ph type="body" idx="1"/>
          </p:nvPr>
        </p:nvSpPr>
        <p:spPr>
          <a:xfrm>
            <a:off x="457200" y="777258"/>
            <a:ext cx="4040188" cy="639762"/>
          </a:xfrm>
        </p:spPr>
        <p:txBody>
          <a:bodyPr anchor="b"/>
          <a:lstStyle>
            <a:lvl1pPr marL="0" indent="0">
              <a:buNone/>
              <a:defRPr sz="2400" b="1">
                <a:solidFill>
                  <a:srgbClr val="1B4175"/>
                </a:solidFill>
                <a:latin typeface="Goudy Old Style" panose="02020502050305020303"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524000"/>
            <a:ext cx="4040188" cy="4660901"/>
          </a:xfrm>
        </p:spPr>
        <p:txBody>
          <a:bodyPr/>
          <a:lstStyle>
            <a:lvl1pPr>
              <a:buClr>
                <a:srgbClr val="B72025"/>
              </a:buClr>
              <a:defRPr sz="2400">
                <a:solidFill>
                  <a:srgbClr val="1B4175"/>
                </a:solidFill>
                <a:latin typeface="Goudy Old Style" panose="02020502050305020303" pitchFamily="18" charset="0"/>
              </a:defRPr>
            </a:lvl1pPr>
            <a:lvl2pPr marL="742950" indent="-285750">
              <a:buClr>
                <a:srgbClr val="B72025"/>
              </a:buClr>
              <a:buSzPct val="75000"/>
              <a:buFont typeface="Courier New" panose="02070309020205020404" pitchFamily="49" charset="0"/>
              <a:buChar char="o"/>
              <a:defRPr sz="2000">
                <a:solidFill>
                  <a:srgbClr val="1B4175"/>
                </a:solidFill>
                <a:latin typeface="Goudy Old Style" panose="02020502050305020303" pitchFamily="18" charset="0"/>
              </a:defRPr>
            </a:lvl2pPr>
            <a:lvl3pPr marL="1143000" indent="-228600">
              <a:buClr>
                <a:srgbClr val="B72025"/>
              </a:buClr>
              <a:buSzPct val="75000"/>
              <a:buFont typeface="Arial" panose="020B0604020202020204" pitchFamily="34" charset="0"/>
              <a:buChar char="•"/>
              <a:defRPr sz="1800">
                <a:solidFill>
                  <a:srgbClr val="1B4175"/>
                </a:solidFill>
                <a:latin typeface="Goudy Old Style" panose="02020502050305020303" pitchFamily="18" charset="0"/>
              </a:defRPr>
            </a:lvl3pPr>
            <a:lvl4pPr marL="1600200" indent="-228600">
              <a:buClr>
                <a:srgbClr val="B72025"/>
              </a:buClr>
              <a:buSzPct val="75000"/>
              <a:buFont typeface="Arial" panose="020B0604020202020204" pitchFamily="34" charset="0"/>
              <a:buChar char="•"/>
              <a:defRPr sz="1600">
                <a:solidFill>
                  <a:srgbClr val="1B4175"/>
                </a:solidFill>
                <a:latin typeface="Goudy Old Style" panose="02020502050305020303" pitchFamily="18" charset="0"/>
              </a:defRPr>
            </a:lvl4pPr>
            <a:lvl5pPr marL="2057400" indent="-228600">
              <a:buClr>
                <a:srgbClr val="B72025"/>
              </a:buClr>
              <a:buSzPct val="75000"/>
              <a:buFont typeface="Arial" panose="020B0604020202020204" pitchFamily="34" charset="0"/>
              <a:buChar char="•"/>
              <a:defRPr sz="1600">
                <a:solidFill>
                  <a:srgbClr val="1B4175"/>
                </a:solidFill>
                <a:latin typeface="Goudy Old Style" panose="02020502050305020303"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5" y="777258"/>
            <a:ext cx="4041775" cy="639762"/>
          </a:xfrm>
        </p:spPr>
        <p:txBody>
          <a:bodyPr anchor="b"/>
          <a:lstStyle>
            <a:lvl1pPr marL="0" indent="0">
              <a:buNone/>
              <a:defRPr sz="2400" b="1">
                <a:solidFill>
                  <a:srgbClr val="1B4175"/>
                </a:solidFill>
                <a:latin typeface="Goudy Old Style" panose="02020502050305020303"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1524000"/>
            <a:ext cx="4041775" cy="4660901"/>
          </a:xfrm>
        </p:spPr>
        <p:txBody>
          <a:bodyPr/>
          <a:lstStyle>
            <a:lvl1pPr>
              <a:buClr>
                <a:srgbClr val="B72025"/>
              </a:buClr>
              <a:defRPr sz="2400">
                <a:solidFill>
                  <a:srgbClr val="1B4175"/>
                </a:solidFill>
                <a:latin typeface="Goudy Old Style" panose="02020502050305020303" pitchFamily="18" charset="0"/>
              </a:defRPr>
            </a:lvl1pPr>
            <a:lvl2pPr marL="742950" indent="-285750">
              <a:buClr>
                <a:srgbClr val="B72025"/>
              </a:buClr>
              <a:buSzPct val="75000"/>
              <a:buFont typeface="Courier New" panose="02070309020205020404" pitchFamily="49" charset="0"/>
              <a:buChar char="o"/>
              <a:defRPr sz="2000">
                <a:solidFill>
                  <a:srgbClr val="1B4175"/>
                </a:solidFill>
                <a:latin typeface="Goudy Old Style" panose="02020502050305020303" pitchFamily="18" charset="0"/>
              </a:defRPr>
            </a:lvl2pPr>
            <a:lvl3pPr marL="1143000" indent="-228600">
              <a:buClr>
                <a:srgbClr val="B72025"/>
              </a:buClr>
              <a:buSzPct val="75000"/>
              <a:buFont typeface="Arial" panose="020B0604020202020204" pitchFamily="34" charset="0"/>
              <a:buChar char="•"/>
              <a:defRPr sz="1800">
                <a:solidFill>
                  <a:srgbClr val="1B4175"/>
                </a:solidFill>
                <a:latin typeface="Goudy Old Style" panose="02020502050305020303" pitchFamily="18" charset="0"/>
              </a:defRPr>
            </a:lvl3pPr>
            <a:lvl4pPr marL="1600200" indent="-228600">
              <a:buClr>
                <a:srgbClr val="B72025"/>
              </a:buClr>
              <a:buSzPct val="75000"/>
              <a:buFont typeface="Arial" panose="020B0604020202020204" pitchFamily="34" charset="0"/>
              <a:buChar char="•"/>
              <a:defRPr sz="1600">
                <a:solidFill>
                  <a:srgbClr val="1B4175"/>
                </a:solidFill>
                <a:latin typeface="Goudy Old Style" panose="02020502050305020303" pitchFamily="18" charset="0"/>
              </a:defRPr>
            </a:lvl4pPr>
            <a:lvl5pPr marL="2057400" indent="-228600">
              <a:buClr>
                <a:srgbClr val="B72025"/>
              </a:buClr>
              <a:buSzPct val="75000"/>
              <a:buFont typeface="Arial" panose="020B0604020202020204" pitchFamily="34" charset="0"/>
              <a:buChar char="•"/>
              <a:defRPr sz="1600">
                <a:solidFill>
                  <a:srgbClr val="1B4175"/>
                </a:solidFill>
                <a:latin typeface="Goudy Old Style" panose="02020502050305020303" pitchFamily="18"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TextBox 13"/>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18"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
        <p:nvSpPr>
          <p:cNvPr id="7" name="Title 6"/>
          <p:cNvSpPr>
            <a:spLocks noGrp="1"/>
          </p:cNvSpPr>
          <p:nvPr>
            <p:ph type="title"/>
          </p:nvPr>
        </p:nvSpPr>
        <p:spPr>
          <a:xfrm>
            <a:off x="457200" y="32658"/>
            <a:ext cx="8229600" cy="576942"/>
          </a:xfrm>
        </p:spPr>
        <p:txBody>
          <a:bodyPr vert="horz" lIns="91440" tIns="45720" rIns="91440" bIns="45720" rtlCol="0" anchor="ctr">
            <a:normAutofit/>
          </a:bodyPr>
          <a:lstStyle>
            <a:lvl1pPr>
              <a:defRPr lang="en-US" sz="2400">
                <a:solidFill>
                  <a:srgbClr val="B72025"/>
                </a:solidFill>
                <a:latin typeface="Goudy Old Style" panose="02020502050305020303" pitchFamily="18" charset="0"/>
                <a:ea typeface="+mn-ea"/>
                <a:cs typeface="+mn-cs"/>
              </a:defRPr>
            </a:lvl1pPr>
          </a:lstStyle>
          <a:p>
            <a:pPr lvl="0" algn="r"/>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pSp>
        <p:nvGrpSpPr>
          <p:cNvPr id="2" name="Group 1"/>
          <p:cNvGrpSpPr/>
          <p:nvPr userDrawn="1"/>
        </p:nvGrpSpPr>
        <p:grpSpPr>
          <a:xfrm>
            <a:off x="0" y="0"/>
            <a:ext cx="9144001" cy="6858001"/>
            <a:chOff x="0" y="0"/>
            <a:chExt cx="9144001" cy="6858001"/>
          </a:xfrm>
        </p:grpSpPr>
        <p:pic>
          <p:nvPicPr>
            <p:cNvPr id="7"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a:noFill/>
          </p:spPr>
        </p:pic>
        <p:pic>
          <p:nvPicPr>
            <p:cNvPr id="8"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cxnSp>
          <p:nvCxnSpPr>
            <p:cNvPr id="11" name="Straight Connector 10"/>
            <p:cNvCxnSpPr/>
            <p:nvPr userDrawn="1"/>
          </p:nvCxnSpPr>
          <p:spPr>
            <a:xfrm>
              <a:off x="0" y="609600"/>
              <a:ext cx="9144001" cy="0"/>
            </a:xfrm>
            <a:prstGeom prst="line">
              <a:avLst/>
            </a:prstGeom>
            <a:solidFill>
              <a:srgbClr val="B72025"/>
            </a:solidFill>
            <a:ln w="19050">
              <a:solidFill>
                <a:srgbClr val="B72025"/>
              </a:solidFill>
            </a:ln>
          </p:spPr>
          <p:style>
            <a:lnRef idx="2">
              <a:schemeClr val="accent1">
                <a:shade val="50000"/>
              </a:schemeClr>
            </a:lnRef>
            <a:fillRef idx="1">
              <a:schemeClr val="accent1"/>
            </a:fillRef>
            <a:effectRef idx="0">
              <a:schemeClr val="accent1"/>
            </a:effectRef>
            <a:fontRef idx="minor">
              <a:schemeClr val="lt1"/>
            </a:fontRef>
          </p:style>
        </p:cxnSp>
      </p:grpSp>
      <p:sp>
        <p:nvSpPr>
          <p:cNvPr id="10" name="TextBox 9"/>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13"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
        <p:nvSpPr>
          <p:cNvPr id="3" name="Title 2"/>
          <p:cNvSpPr>
            <a:spLocks noGrp="1"/>
          </p:cNvSpPr>
          <p:nvPr>
            <p:ph type="title"/>
          </p:nvPr>
        </p:nvSpPr>
        <p:spPr>
          <a:xfrm>
            <a:off x="457200" y="32658"/>
            <a:ext cx="8229600" cy="576942"/>
          </a:xfrm>
        </p:spPr>
        <p:txBody>
          <a:bodyPr vert="horz" lIns="91440" tIns="45720" rIns="91440" bIns="45720" rtlCol="0" anchor="ctr">
            <a:normAutofit/>
          </a:bodyPr>
          <a:lstStyle>
            <a:lvl1pPr algn="r">
              <a:defRPr lang="en-US" sz="2400">
                <a:solidFill>
                  <a:srgbClr val="B72025"/>
                </a:solidFill>
                <a:latin typeface="Goudy Old Style" panose="02020502050305020303" pitchFamily="18" charset="0"/>
                <a:ea typeface="+mn-ea"/>
                <a:cs typeface="+mn-cs"/>
              </a:defRPr>
            </a:lvl1pPr>
          </a:lstStyle>
          <a:p>
            <a:pPr lvl="0" algn="r"/>
            <a:r>
              <a:rPr lang="en-US" dirty="0"/>
              <a:t>Click to edit Master title style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1"/>
          <p:cNvGrpSpPr/>
          <p:nvPr userDrawn="1"/>
        </p:nvGrpSpPr>
        <p:grpSpPr>
          <a:xfrm>
            <a:off x="0" y="0"/>
            <a:ext cx="9144001" cy="6858001"/>
            <a:chOff x="0" y="0"/>
            <a:chExt cx="9144001" cy="6858001"/>
          </a:xfrm>
        </p:grpSpPr>
        <p:pic>
          <p:nvPicPr>
            <p:cNvPr id="6"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a:noFill/>
          </p:spPr>
        </p:pic>
        <p:pic>
          <p:nvPicPr>
            <p:cNvPr id="7"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grpSp>
      <p:sp>
        <p:nvSpPr>
          <p:cNvPr id="9" name="TextBox 8"/>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10"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grpSp>
        <p:nvGrpSpPr>
          <p:cNvPr id="5" name="Group 4"/>
          <p:cNvGrpSpPr/>
          <p:nvPr userDrawn="1"/>
        </p:nvGrpSpPr>
        <p:grpSpPr>
          <a:xfrm>
            <a:off x="0" y="0"/>
            <a:ext cx="9144001" cy="6858001"/>
            <a:chOff x="0" y="0"/>
            <a:chExt cx="9144001" cy="6858001"/>
          </a:xfrm>
        </p:grpSpPr>
        <p:pic>
          <p:nvPicPr>
            <p:cNvPr id="9" name="Picture 2" descr="G:\IIIustrator2010\power point_2\in_1.png"/>
            <p:cNvPicPr>
              <a:picLocks noChangeAspect="1" noChangeArrowheads="1"/>
            </p:cNvPicPr>
            <p:nvPr userDrawn="1"/>
          </p:nvPicPr>
          <p:blipFill>
            <a:blip r:embed="rId2"/>
            <a:srcRect/>
            <a:stretch>
              <a:fillRect/>
            </a:stretch>
          </p:blipFill>
          <p:spPr bwMode="auto">
            <a:xfrm>
              <a:off x="5867400" y="0"/>
              <a:ext cx="3276601" cy="5166424"/>
            </a:xfrm>
            <a:prstGeom prst="rect">
              <a:avLst/>
            </a:prstGeom>
            <a:noFill/>
          </p:spPr>
        </p:pic>
        <p:pic>
          <p:nvPicPr>
            <p:cNvPr id="10" name="Picture 3" descr="G:\IIIustrator2010\power point_2\in_2.png"/>
            <p:cNvPicPr>
              <a:picLocks noChangeAspect="1" noChangeArrowheads="1"/>
            </p:cNvPicPr>
            <p:nvPr userDrawn="1"/>
          </p:nvPicPr>
          <p:blipFill>
            <a:blip r:embed="rId3"/>
            <a:srcRect/>
            <a:stretch>
              <a:fillRect/>
            </a:stretch>
          </p:blipFill>
          <p:spPr bwMode="auto">
            <a:xfrm>
              <a:off x="0" y="6184901"/>
              <a:ext cx="9144000" cy="673100"/>
            </a:xfrm>
            <a:prstGeom prst="rect">
              <a:avLst/>
            </a:prstGeom>
            <a:noFill/>
          </p:spPr>
        </p:pic>
      </p:grpSp>
      <p:sp>
        <p:nvSpPr>
          <p:cNvPr id="2" name="Title 1"/>
          <p:cNvSpPr>
            <a:spLocks noGrp="1"/>
          </p:cNvSpPr>
          <p:nvPr>
            <p:ph type="title"/>
          </p:nvPr>
        </p:nvSpPr>
        <p:spPr>
          <a:xfrm>
            <a:off x="457200" y="273050"/>
            <a:ext cx="3008313" cy="793750"/>
          </a:xfrm>
        </p:spPr>
        <p:txBody>
          <a:bodyPr anchor="b"/>
          <a:lstStyle>
            <a:lvl1pPr algn="l">
              <a:defRPr sz="2000" b="0">
                <a:solidFill>
                  <a:srgbClr val="B72025"/>
                </a:solidFill>
                <a:latin typeface="Goudy Old Style" panose="02020502050305020303" pitchFamily="18" charset="0"/>
              </a:defRPr>
            </a:lvl1pPr>
          </a:lstStyle>
          <a:p>
            <a:r>
              <a:rPr lang="en-US"/>
              <a:t>Click to edit Master title style</a:t>
            </a:r>
            <a:endParaRPr lang="en-US" dirty="0"/>
          </a:p>
        </p:txBody>
      </p:sp>
      <p:sp>
        <p:nvSpPr>
          <p:cNvPr id="3" name="Content Placeholder 2"/>
          <p:cNvSpPr>
            <a:spLocks noGrp="1"/>
          </p:cNvSpPr>
          <p:nvPr>
            <p:ph idx="1"/>
          </p:nvPr>
        </p:nvSpPr>
        <p:spPr>
          <a:xfrm>
            <a:off x="3575050" y="273050"/>
            <a:ext cx="5111750" cy="5853113"/>
          </a:xfrm>
        </p:spPr>
        <p:txBody>
          <a:bodyPr/>
          <a:lstStyle>
            <a:lvl1pPr>
              <a:defRPr sz="3200">
                <a:solidFill>
                  <a:srgbClr val="1B4175"/>
                </a:solidFill>
                <a:latin typeface="Goudy Old Style" panose="02020502050305020303" pitchFamily="18" charset="0"/>
              </a:defRPr>
            </a:lvl1pPr>
            <a:lvl2pPr marL="742950" indent="-285750">
              <a:buClr>
                <a:srgbClr val="B72025"/>
              </a:buClr>
              <a:buSzPct val="75000"/>
              <a:buFont typeface="Courier New" panose="02070309020205020404" pitchFamily="49" charset="0"/>
              <a:buChar char="o"/>
              <a:defRPr sz="2800">
                <a:solidFill>
                  <a:srgbClr val="1B4175"/>
                </a:solidFill>
                <a:latin typeface="Goudy Old Style" panose="02020502050305020303" pitchFamily="18" charset="0"/>
              </a:defRPr>
            </a:lvl2pPr>
            <a:lvl3pPr marL="1143000" indent="-228600">
              <a:buClr>
                <a:srgbClr val="B72025"/>
              </a:buClr>
              <a:buSzPct val="75000"/>
              <a:buFont typeface="Arial" panose="020B0604020202020204" pitchFamily="34" charset="0"/>
              <a:buChar char="•"/>
              <a:defRPr sz="2400">
                <a:solidFill>
                  <a:srgbClr val="1B4175"/>
                </a:solidFill>
                <a:latin typeface="Goudy Old Style" panose="02020502050305020303" pitchFamily="18" charset="0"/>
              </a:defRPr>
            </a:lvl3pPr>
            <a:lvl4pPr marL="1600200" indent="-228600">
              <a:buClr>
                <a:srgbClr val="B72025"/>
              </a:buClr>
              <a:buSzPct val="75000"/>
              <a:buFont typeface="Arial" panose="020B0604020202020204" pitchFamily="34" charset="0"/>
              <a:buChar char="•"/>
              <a:defRPr sz="2000">
                <a:solidFill>
                  <a:srgbClr val="1B4175"/>
                </a:solidFill>
                <a:latin typeface="Goudy Old Style" panose="02020502050305020303" pitchFamily="18" charset="0"/>
              </a:defRPr>
            </a:lvl4pPr>
            <a:lvl5pPr marL="2057400" indent="-228600">
              <a:buClr>
                <a:srgbClr val="B72025"/>
              </a:buClr>
              <a:buSzPct val="75000"/>
              <a:buFont typeface="Arial" panose="020B0604020202020204" pitchFamily="34" charset="0"/>
              <a:buChar char="•"/>
              <a:defRPr sz="2000">
                <a:solidFill>
                  <a:srgbClr val="1B4175"/>
                </a:solidFill>
                <a:latin typeface="Goudy Old Style" panose="02020502050305020303" pitchFamily="18"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1125538"/>
            <a:ext cx="3008313" cy="5000625"/>
          </a:xfrm>
        </p:spPr>
        <p:txBody>
          <a:bodyPr/>
          <a:lstStyle>
            <a:lvl1pPr marL="0" indent="0">
              <a:buNone/>
              <a:defRPr sz="1400">
                <a:latin typeface="Goudy Old Style" panose="02020502050305020303"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2" name="TextBox 11"/>
          <p:cNvSpPr txBox="1"/>
          <p:nvPr userDrawn="1"/>
        </p:nvSpPr>
        <p:spPr>
          <a:xfrm>
            <a:off x="8763000" y="6553200"/>
            <a:ext cx="322524" cy="276999"/>
          </a:xfrm>
          <a:prstGeom prst="rect">
            <a:avLst/>
          </a:prstGeom>
          <a:noFill/>
        </p:spPr>
        <p:txBody>
          <a:bodyPr wrap="none" rtlCol="0">
            <a:spAutoFit/>
          </a:bodyPr>
          <a:lstStyle/>
          <a:p>
            <a:fld id="{E40A373D-EB92-4022-9259-A9C23137F581}" type="slidenum">
              <a:rPr lang="en-US" sz="1200" b="1" smtClean="0">
                <a:solidFill>
                  <a:schemeClr val="bg1"/>
                </a:solidFill>
                <a:latin typeface="Goudy Old Style" panose="02020502050305020303" pitchFamily="18" charset="0"/>
              </a:rPr>
              <a:t>‹#›</a:t>
            </a:fld>
            <a:endParaRPr lang="en-US" sz="1200" b="1" dirty="0">
              <a:solidFill>
                <a:schemeClr val="bg1"/>
              </a:solidFill>
              <a:latin typeface="Goudy Old Style" panose="02020502050305020303" pitchFamily="18" charset="0"/>
            </a:endParaRPr>
          </a:p>
        </p:txBody>
      </p:sp>
      <p:sp>
        <p:nvSpPr>
          <p:cNvPr id="13" name="Footer Placeholder 13"/>
          <p:cNvSpPr>
            <a:spLocks noGrp="1"/>
          </p:cNvSpPr>
          <p:nvPr>
            <p:ph type="ftr" sz="quarter" idx="11"/>
          </p:nvPr>
        </p:nvSpPr>
        <p:spPr>
          <a:xfrm>
            <a:off x="642504" y="6492876"/>
            <a:ext cx="2895600" cy="365125"/>
          </a:xfrm>
        </p:spPr>
        <p:txBody>
          <a:bodyPr/>
          <a:lstStyle>
            <a:lvl1pPr>
              <a:defRPr b="0">
                <a:solidFill>
                  <a:schemeClr val="bg1"/>
                </a:solidFill>
                <a:latin typeface="Goudy Old Style" panose="02020502050305020303" pitchFamily="18" charset="0"/>
              </a:defRPr>
            </a:lvl1pPr>
          </a:lstStyle>
          <a:p>
            <a:r>
              <a:rPr lang="en-US" dirty="0"/>
              <a:t>Confidential Information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1A803E-6B4F-4FFD-90EB-289151B77B31}" type="datetime4">
              <a:rPr lang="en-US" smtClean="0"/>
              <a:t>July 8, 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Confidential Information</a:t>
            </a: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marL="0" algn="r" defTabSz="914400" rtl="0" eaLnBrk="1" latinLnBrk="0" hangingPunct="1">
              <a:defRPr lang="en-US" sz="1200" kern="1200" smtClean="0">
                <a:solidFill>
                  <a:schemeClr val="tx1">
                    <a:tint val="75000"/>
                  </a:schemeClr>
                </a:solidFill>
                <a:latin typeface="+mn-lt"/>
                <a:ea typeface="+mn-ea"/>
                <a:cs typeface="+mn-cs"/>
              </a:defRPr>
            </a:lvl1pPr>
          </a:lstStyle>
          <a:p>
            <a:fld id="{DAF7F02A-4E3E-4ECC-972C-8C761B7A6C48}"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1" r:id="rId2"/>
    <p:sldLayoutId id="2147483662" r:id="rId3"/>
    <p:sldLayoutId id="2147483650"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4" r:id="rId13"/>
    <p:sldLayoutId id="2147483665" r:id="rId14"/>
    <p:sldLayoutId id="2147483666" r:id="rId15"/>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4.xml"/><Relationship Id="rId4" Type="http://schemas.openxmlformats.org/officeDocument/2006/relationships/image" Target="../media/image1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986F40-7FA1-43B9-B624-253EE4AE7FED}"/>
              </a:ext>
            </a:extLst>
          </p:cNvPr>
          <p:cNvSpPr>
            <a:spLocks noGrp="1"/>
          </p:cNvSpPr>
          <p:nvPr>
            <p:ph type="title"/>
          </p:nvPr>
        </p:nvSpPr>
        <p:spPr/>
        <p:txBody>
          <a:bodyPr>
            <a:noAutofit/>
          </a:bodyPr>
          <a:lstStyle/>
          <a:p>
            <a:pPr algn="ctr"/>
            <a:r>
              <a:rPr lang="en-US" sz="2400" dirty="0"/>
              <a:t>Ram:</a:t>
            </a:r>
            <a:br>
              <a:rPr lang="en-US" sz="2400" dirty="0"/>
            </a:br>
            <a:r>
              <a:rPr lang="en-US" sz="2400" dirty="0"/>
              <a:t>Extending Its Strategic Capabilities</a:t>
            </a:r>
            <a:br>
              <a:rPr lang="en-US" sz="2400" dirty="0"/>
            </a:br>
            <a:br>
              <a:rPr lang="en-US" sz="2400" dirty="0"/>
            </a:br>
            <a:r>
              <a:rPr lang="en-US" sz="2400" dirty="0"/>
              <a:t>A Partnership Overview with Alden Advisors </a:t>
            </a:r>
          </a:p>
        </p:txBody>
      </p:sp>
      <p:sp>
        <p:nvSpPr>
          <p:cNvPr id="3" name="Date Placeholder 2">
            <a:extLst>
              <a:ext uri="{FF2B5EF4-FFF2-40B4-BE49-F238E27FC236}">
                <a16:creationId xmlns:a16="http://schemas.microsoft.com/office/drawing/2014/main" id="{A3E6837C-3EF2-496A-A81F-862BAC42928B}"/>
              </a:ext>
            </a:extLst>
          </p:cNvPr>
          <p:cNvSpPr>
            <a:spLocks noGrp="1"/>
          </p:cNvSpPr>
          <p:nvPr>
            <p:ph type="dt" sz="half" idx="2"/>
          </p:nvPr>
        </p:nvSpPr>
        <p:spPr/>
        <p:txBody>
          <a:bodyPr/>
          <a:lstStyle/>
          <a:p>
            <a:fld id="{1A95B1C7-CF37-4A68-90DE-5C2BA7EE4E4C}" type="datetime4">
              <a:rPr lang="en-US" smtClean="0"/>
              <a:t>July 8, 2020</a:t>
            </a:fld>
            <a:endParaRPr lang="en-US" dirty="0"/>
          </a:p>
        </p:txBody>
      </p:sp>
    </p:spTree>
    <p:extLst>
      <p:ext uri="{BB962C8B-B14F-4D97-AF65-F5344CB8AC3E}">
        <p14:creationId xmlns:p14="http://schemas.microsoft.com/office/powerpoint/2010/main" val="2926638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ALDEN ADVISORS OVERVIEW</a:t>
            </a:r>
          </a:p>
        </p:txBody>
      </p:sp>
    </p:spTree>
    <p:extLst>
      <p:ext uri="{BB962C8B-B14F-4D97-AF65-F5344CB8AC3E}">
        <p14:creationId xmlns:p14="http://schemas.microsoft.com/office/powerpoint/2010/main" val="2151015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rmAutofit/>
          </a:bodyPr>
          <a:lstStyle/>
          <a:p>
            <a:r>
              <a:rPr lang="en-US" sz="2400" dirty="0"/>
              <a:t>Alden Advisors Overview</a:t>
            </a:r>
          </a:p>
        </p:txBody>
      </p:sp>
      <p:sp>
        <p:nvSpPr>
          <p:cNvPr id="9" name="Content Placeholder 4"/>
          <p:cNvSpPr>
            <a:spLocks noGrp="1"/>
          </p:cNvSpPr>
          <p:nvPr>
            <p:ph idx="1"/>
          </p:nvPr>
        </p:nvSpPr>
        <p:spPr>
          <a:xfrm>
            <a:off x="457200" y="751116"/>
            <a:ext cx="8229600" cy="5573484"/>
          </a:xfrm>
        </p:spPr>
        <p:txBody>
          <a:bodyPr>
            <a:noAutofit/>
          </a:bodyPr>
          <a:lstStyle/>
          <a:p>
            <a:pPr algn="just">
              <a:spcBef>
                <a:spcPts val="0"/>
              </a:spcBef>
              <a:spcAft>
                <a:spcPts val="600"/>
              </a:spcAft>
            </a:pPr>
            <a:r>
              <a:rPr lang="en-US" sz="1600" dirty="0"/>
              <a:t>A leading financial advisory firm for the middle market serving companies that:</a:t>
            </a:r>
          </a:p>
          <a:p>
            <a:pPr lvl="1" algn="just">
              <a:spcBef>
                <a:spcPts val="0"/>
              </a:spcBef>
              <a:spcAft>
                <a:spcPts val="600"/>
              </a:spcAft>
            </a:pPr>
            <a:r>
              <a:rPr lang="en-US" sz="1400" dirty="0"/>
              <a:t>Possess niche intellectual property and/or product/service experiences</a:t>
            </a:r>
          </a:p>
          <a:p>
            <a:pPr lvl="1" algn="just">
              <a:spcBef>
                <a:spcPts val="0"/>
              </a:spcBef>
              <a:spcAft>
                <a:spcPts val="600"/>
              </a:spcAft>
            </a:pPr>
            <a:r>
              <a:rPr lang="en-US" sz="1400" dirty="0"/>
              <a:t>Have created value by specializing and offering unique products or services</a:t>
            </a:r>
          </a:p>
          <a:p>
            <a:pPr marL="0" indent="0" algn="just">
              <a:spcBef>
                <a:spcPts val="0"/>
              </a:spcBef>
              <a:spcAft>
                <a:spcPts val="600"/>
              </a:spcAft>
              <a:buNone/>
            </a:pPr>
            <a:endParaRPr lang="en-US" sz="1600" dirty="0"/>
          </a:p>
          <a:p>
            <a:pPr algn="just">
              <a:spcBef>
                <a:spcPts val="0"/>
              </a:spcBef>
              <a:spcAft>
                <a:spcPts val="600"/>
              </a:spcAft>
            </a:pPr>
            <a:r>
              <a:rPr lang="en-US" sz="1600" dirty="0"/>
              <a:t>Our team of Operational Deal Makers leverages decades of experience owning, operating, and advising middle market companies and management teams</a:t>
            </a:r>
          </a:p>
          <a:p>
            <a:pPr lvl="1" algn="just">
              <a:spcBef>
                <a:spcPts val="0"/>
              </a:spcBef>
              <a:spcAft>
                <a:spcPts val="600"/>
              </a:spcAft>
            </a:pPr>
            <a:r>
              <a:rPr lang="en-US" sz="1400" dirty="0"/>
              <a:t>We partner with our clients to identify growth partners possessing debt and equity capital and strategic or synergistic offerings</a:t>
            </a:r>
          </a:p>
          <a:p>
            <a:pPr algn="just">
              <a:spcBef>
                <a:spcPts val="0"/>
              </a:spcBef>
              <a:spcAft>
                <a:spcPts val="600"/>
              </a:spcAft>
            </a:pPr>
            <a:endParaRPr lang="en-US" sz="1600" dirty="0"/>
          </a:p>
          <a:p>
            <a:pPr algn="just">
              <a:spcBef>
                <a:spcPts val="0"/>
              </a:spcBef>
              <a:spcAft>
                <a:spcPts val="600"/>
              </a:spcAft>
            </a:pPr>
            <a:r>
              <a:rPr lang="en-US" sz="1600" dirty="0"/>
              <a:t>Our points of differentiation:</a:t>
            </a:r>
          </a:p>
          <a:p>
            <a:pPr lvl="1" algn="just">
              <a:spcBef>
                <a:spcPts val="0"/>
              </a:spcBef>
              <a:spcAft>
                <a:spcPts val="600"/>
              </a:spcAft>
            </a:pPr>
            <a:r>
              <a:rPr lang="en-US" sz="1400" dirty="0"/>
              <a:t>Broad industry, operational, and financial experience</a:t>
            </a:r>
          </a:p>
          <a:p>
            <a:pPr lvl="1" algn="just">
              <a:spcBef>
                <a:spcPts val="0"/>
              </a:spcBef>
              <a:spcAft>
                <a:spcPts val="600"/>
              </a:spcAft>
            </a:pPr>
            <a:r>
              <a:rPr lang="en-US" sz="1400" dirty="0"/>
              <a:t>Experience in intellectual property management and technology</a:t>
            </a:r>
          </a:p>
          <a:p>
            <a:pPr lvl="1" algn="just">
              <a:spcBef>
                <a:spcPts val="0"/>
              </a:spcBef>
              <a:spcAft>
                <a:spcPts val="600"/>
              </a:spcAft>
            </a:pPr>
            <a:r>
              <a:rPr lang="en-US" sz="1400" dirty="0"/>
              <a:t>Operational vs. Financial Deal Makers who see and articulate value beyond financial engineering metrics</a:t>
            </a:r>
          </a:p>
          <a:p>
            <a:pPr lvl="1" algn="just">
              <a:spcBef>
                <a:spcPts val="0"/>
              </a:spcBef>
              <a:spcAft>
                <a:spcPts val="600"/>
              </a:spcAft>
            </a:pPr>
            <a:r>
              <a:rPr lang="en-US" sz="1400" dirty="0"/>
              <a:t>Complex transaction structuring expertise </a:t>
            </a:r>
          </a:p>
          <a:p>
            <a:pPr lvl="1" algn="just">
              <a:spcBef>
                <a:spcPts val="0"/>
              </a:spcBef>
              <a:spcAft>
                <a:spcPts val="600"/>
              </a:spcAft>
            </a:pPr>
            <a:r>
              <a:rPr lang="en-US" sz="1400" dirty="0"/>
              <a:t>Committed partners from “Go to Close” providing hands-on support through due diligence and the completion of all legal documents </a:t>
            </a:r>
          </a:p>
          <a:p>
            <a:pPr lvl="1" algn="just">
              <a:spcBef>
                <a:spcPts val="0"/>
              </a:spcBef>
              <a:spcAft>
                <a:spcPts val="600"/>
              </a:spcAft>
            </a:pPr>
            <a:r>
              <a:rPr lang="en-US" sz="1400" dirty="0"/>
              <a:t>Relationships with an array of financial sponsors and capital providers across the U.S., Europe, and Asia</a:t>
            </a:r>
          </a:p>
        </p:txBody>
      </p:sp>
    </p:spTree>
    <p:extLst>
      <p:ext uri="{BB962C8B-B14F-4D97-AF65-F5344CB8AC3E}">
        <p14:creationId xmlns:p14="http://schemas.microsoft.com/office/powerpoint/2010/main" val="26757148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Our Unique Process</a:t>
            </a:r>
          </a:p>
        </p:txBody>
      </p:sp>
      <p:sp>
        <p:nvSpPr>
          <p:cNvPr id="3" name="Content Placeholder 2"/>
          <p:cNvSpPr>
            <a:spLocks noGrp="1"/>
          </p:cNvSpPr>
          <p:nvPr>
            <p:ph idx="1"/>
          </p:nvPr>
        </p:nvSpPr>
        <p:spPr/>
        <p:txBody>
          <a:bodyPr/>
          <a:lstStyle/>
          <a:p>
            <a:pPr algn="just"/>
            <a:r>
              <a:rPr lang="en-US" sz="2400" dirty="0"/>
              <a:t>IP V</a:t>
            </a:r>
            <a:r>
              <a:rPr lang="en-US" sz="1800" dirty="0"/>
              <a:t>A</a:t>
            </a:r>
            <a:r>
              <a:rPr lang="en-US" sz="2400" dirty="0"/>
              <a:t>MP™ or the IP Value Maximization Process, is our unique and proprietary process that maximizes value by focusing on our client’s Core IP Experience™</a:t>
            </a:r>
          </a:p>
          <a:p>
            <a:endParaRPr lang="en-US" dirty="0"/>
          </a:p>
        </p:txBody>
      </p:sp>
      <p:grpSp>
        <p:nvGrpSpPr>
          <p:cNvPr id="5" name="Group 4"/>
          <p:cNvGrpSpPr/>
          <p:nvPr/>
        </p:nvGrpSpPr>
        <p:grpSpPr>
          <a:xfrm>
            <a:off x="854912" y="2057400"/>
            <a:ext cx="7434175" cy="4035938"/>
            <a:chOff x="462518" y="2139319"/>
            <a:chExt cx="7434175" cy="4035938"/>
          </a:xfrm>
        </p:grpSpPr>
        <p:sp>
          <p:nvSpPr>
            <p:cNvPr id="6" name="Rectangle 5"/>
            <p:cNvSpPr/>
            <p:nvPr/>
          </p:nvSpPr>
          <p:spPr>
            <a:xfrm>
              <a:off x="4243715" y="3162181"/>
              <a:ext cx="45719" cy="838200"/>
            </a:xfrm>
            <a:prstGeom prst="rect">
              <a:avLst/>
            </a:prstGeom>
            <a:solidFill>
              <a:srgbClr val="1B4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p:cNvSpPr/>
            <p:nvPr/>
          </p:nvSpPr>
          <p:spPr>
            <a:xfrm>
              <a:off x="1752600" y="4000381"/>
              <a:ext cx="4979801" cy="45719"/>
            </a:xfrm>
            <a:prstGeom prst="rect">
              <a:avLst/>
            </a:prstGeom>
            <a:solidFill>
              <a:srgbClr val="1B4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1752600" y="4000381"/>
              <a:ext cx="45719" cy="685800"/>
            </a:xfrm>
            <a:prstGeom prst="rect">
              <a:avLst/>
            </a:prstGeom>
            <a:solidFill>
              <a:srgbClr val="1B4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6732401" y="4000381"/>
              <a:ext cx="45719" cy="685800"/>
            </a:xfrm>
            <a:prstGeom prst="rect">
              <a:avLst/>
            </a:prstGeom>
            <a:solidFill>
              <a:srgbClr val="1B41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2518" y="4240134"/>
              <a:ext cx="2580164" cy="1935123"/>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524334" y="4373807"/>
              <a:ext cx="2372359" cy="1779269"/>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86951" y="2139319"/>
              <a:ext cx="2111098" cy="1583323"/>
            </a:xfrm>
            <a:prstGeom prst="rect">
              <a:avLst/>
            </a:prstGeom>
          </p:spPr>
        </p:pic>
      </p:grpSp>
    </p:spTree>
    <p:extLst>
      <p:ext uri="{BB962C8B-B14F-4D97-AF65-F5344CB8AC3E}">
        <p14:creationId xmlns:p14="http://schemas.microsoft.com/office/powerpoint/2010/main" val="64641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Our Team of</a:t>
            </a:r>
            <a:br>
              <a:rPr lang="en-US" dirty="0"/>
            </a:br>
            <a:r>
              <a:rPr lang="en-US" dirty="0"/>
              <a:t>Operational Dealmakers</a:t>
            </a:r>
          </a:p>
        </p:txBody>
      </p:sp>
    </p:spTree>
    <p:extLst>
      <p:ext uri="{BB962C8B-B14F-4D97-AF65-F5344CB8AC3E}">
        <p14:creationId xmlns:p14="http://schemas.microsoft.com/office/powerpoint/2010/main" val="1555950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2000" dirty="0"/>
              <a:t>Your Alden Advisors Team</a:t>
            </a:r>
          </a:p>
        </p:txBody>
      </p:sp>
      <p:sp>
        <p:nvSpPr>
          <p:cNvPr id="5" name="Content Placeholder 4"/>
          <p:cNvSpPr>
            <a:spLocks noGrp="1"/>
          </p:cNvSpPr>
          <p:nvPr>
            <p:ph idx="1"/>
          </p:nvPr>
        </p:nvSpPr>
        <p:spPr/>
        <p:txBody>
          <a:bodyPr>
            <a:normAutofit fontScale="47500" lnSpcReduction="20000"/>
          </a:bodyPr>
          <a:lstStyle/>
          <a:p>
            <a:pPr marL="0" indent="0" algn="just">
              <a:buNone/>
            </a:pPr>
            <a:r>
              <a:rPr lang="en-US" sz="3800" b="1" i="1" dirty="0"/>
              <a:t>Derrick Reagins</a:t>
            </a:r>
          </a:p>
          <a:p>
            <a:pPr marL="0" indent="0" algn="just">
              <a:buNone/>
            </a:pPr>
            <a:endParaRPr lang="en-US" dirty="0"/>
          </a:p>
          <a:p>
            <a:pPr marL="0" indent="0" algn="just">
              <a:buNone/>
            </a:pPr>
            <a:r>
              <a:rPr lang="en-US" dirty="0"/>
              <a:t>Derrick Reagins is the founder and Managing Partner at Alden Advisors. He has 15 years of industry experience in information technology, investment banking and private equity. Mr. Reagins has a broad background in mergers and acquisitions, corporate business development, strategic marketing and technology.</a:t>
            </a:r>
          </a:p>
          <a:p>
            <a:pPr marL="0" indent="0" algn="just">
              <a:buNone/>
            </a:pPr>
            <a:endParaRPr lang="en-US" dirty="0"/>
          </a:p>
          <a:p>
            <a:pPr marL="0" indent="0" algn="just">
              <a:buNone/>
            </a:pPr>
            <a:r>
              <a:rPr lang="en-US" dirty="0"/>
              <a:t>Prior to founding the firm, Mr. Reagins provided growth advisory services to middle-market companies in the technology, consumer products and manufacturing industries through acquisition, capital raising and operational strategies. Prior to this, Mr. Reagins worked with Texas Instruments in the mobile device processor group where he led the P&amp;L planning and developed the global marketing strategies for emerging technologies. Additionally, Mr. Reagins was an integral member of the Business Objects’ (now SAP) corporate business development team, where he developed and executed corporate strategy through M&amp;A, intellectual property management, equity investments and strategic alliance activities. He also identified, evaluated and invested in early-, mid- and late-stage private equity investments throughout Western Europe for the Paris, France-based Partech International. Mr. Reagins has diverse operational experience ranging from business development and product management activities in Asia to the management of a software development team in France.</a:t>
            </a:r>
          </a:p>
          <a:p>
            <a:pPr marL="0" indent="0" algn="just">
              <a:buNone/>
            </a:pPr>
            <a:endParaRPr lang="en-US" dirty="0"/>
          </a:p>
          <a:p>
            <a:pPr marL="0" indent="0" algn="just">
              <a:buNone/>
            </a:pPr>
            <a:r>
              <a:rPr lang="en-US" dirty="0"/>
              <a:t>Mr. Reagins holds an MBA specializing in M&amp;A and Intellectual Property Management from the University of California, Berkeley, CA, a MSEE degree from Georgia Tech, a MSEE degree from École Supérieure de l’Électricité (a renowned French engineering university), and a BSEE from Purdue University, West Lafayette, IN. Mr. Reagins holds Series 63, Series 79, and Series 82 licenses and is bilingual in English and French. </a:t>
            </a:r>
          </a:p>
        </p:txBody>
      </p:sp>
    </p:spTree>
    <p:extLst>
      <p:ext uri="{BB962C8B-B14F-4D97-AF65-F5344CB8AC3E}">
        <p14:creationId xmlns:p14="http://schemas.microsoft.com/office/powerpoint/2010/main" val="3776871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6258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A Prez Template" id="{6D19A499-6B7C-4896-AA93-E5B965D9F3E1}" vid="{23366B64-B089-4287-8EA9-5B8A46896B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AA Prez Template</Template>
  <TotalTime>4443</TotalTime>
  <Words>523</Words>
  <Application>Microsoft Office PowerPoint</Application>
  <PresentationFormat>On-screen Show (4:3)</PresentationFormat>
  <Paragraphs>30</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Courier New</vt:lpstr>
      <vt:lpstr>Goudy Old Style</vt:lpstr>
      <vt:lpstr>Office Theme</vt:lpstr>
      <vt:lpstr>Ram: Extending Its Strategic Capabilities  A Partnership Overview with Alden Advisors </vt:lpstr>
      <vt:lpstr>ALDEN ADVISORS OVERVIEW</vt:lpstr>
      <vt:lpstr>Alden Advisors Overview</vt:lpstr>
      <vt:lpstr>Our Unique Process</vt:lpstr>
      <vt:lpstr>Our Team of Operational Dealmakers</vt:lpstr>
      <vt:lpstr>Your Alden Advisors Team</vt:lpstr>
      <vt:lpstr>PowerPoint Presentation</vt:lpstr>
    </vt:vector>
  </TitlesOfParts>
  <Company>NONE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Overview:  AA Team and Transactions</dc:title>
  <dc:creator>Derrick REAGINS</dc:creator>
  <cp:lastModifiedBy>Derrick Reagins</cp:lastModifiedBy>
  <cp:revision>231</cp:revision>
  <cp:lastPrinted>2015-01-12T15:18:05Z</cp:lastPrinted>
  <dcterms:created xsi:type="dcterms:W3CDTF">2014-05-28T13:17:23Z</dcterms:created>
  <dcterms:modified xsi:type="dcterms:W3CDTF">2020-07-08T21:57:14Z</dcterms:modified>
</cp:coreProperties>
</file>